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4"/>
    <p:sldMasterId id="2147483764" r:id="rId5"/>
  </p:sldMasterIdLst>
  <p:notesMasterIdLst>
    <p:notesMasterId r:id="rId21"/>
  </p:notesMasterIdLst>
  <p:sldIdLst>
    <p:sldId id="344" r:id="rId6"/>
    <p:sldId id="305" r:id="rId7"/>
    <p:sldId id="319" r:id="rId8"/>
    <p:sldId id="330" r:id="rId9"/>
    <p:sldId id="324" r:id="rId10"/>
    <p:sldId id="325" r:id="rId11"/>
    <p:sldId id="326" r:id="rId12"/>
    <p:sldId id="320" r:id="rId13"/>
    <p:sldId id="329" r:id="rId14"/>
    <p:sldId id="321" r:id="rId15"/>
    <p:sldId id="322" r:id="rId16"/>
    <p:sldId id="323" r:id="rId17"/>
    <p:sldId id="328" r:id="rId18"/>
    <p:sldId id="307"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7EFC824A-D865-4E37-B4D5-89C333AC85A3}">
          <p14:sldIdLst>
            <p14:sldId id="344"/>
          </p14:sldIdLst>
        </p14:section>
        <p14:section name="Main" id="{440E0E38-FDBA-4D21-8AA2-61B8C83FC5CB}">
          <p14:sldIdLst>
            <p14:sldId id="305"/>
            <p14:sldId id="319"/>
            <p14:sldId id="330"/>
            <p14:sldId id="324"/>
            <p14:sldId id="325"/>
            <p14:sldId id="326"/>
            <p14:sldId id="320"/>
            <p14:sldId id="329"/>
            <p14:sldId id="321"/>
            <p14:sldId id="322"/>
            <p14:sldId id="323"/>
            <p14:sldId id="328"/>
          </p14:sldIdLst>
        </p14:section>
        <p14:section name="Wrap" id="{52A70121-B4BC-4EAE-9B1E-69C84B297227}">
          <p14:sldIdLst>
            <p14:sldId id="307"/>
            <p14:sldId id="31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873"/>
    <a:srgbClr val="8C2433"/>
    <a:srgbClr val="4C4C4C"/>
    <a:srgbClr val="D3C773"/>
    <a:srgbClr val="999999"/>
    <a:srgbClr val="949494"/>
    <a:srgbClr val="CCCCCC"/>
    <a:srgbClr val="707173"/>
    <a:srgbClr val="00929E"/>
    <a:srgbClr val="009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D7DC2-BB7B-49C8-B053-64BFF0A9FDD7}" v="32" dt="2025-03-12T13:48:16.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915" autoAdjust="0"/>
  </p:normalViewPr>
  <p:slideViewPr>
    <p:cSldViewPr snapToGrid="0">
      <p:cViewPr varScale="1">
        <p:scale>
          <a:sx n="63" d="100"/>
          <a:sy n="63" d="100"/>
        </p:scale>
        <p:origin x="1382" y="62"/>
      </p:cViewPr>
      <p:guideLst/>
    </p:cSldViewPr>
  </p:slideViewPr>
  <p:notesTextViewPr>
    <p:cViewPr>
      <p:scale>
        <a:sx n="1" d="1"/>
        <a:sy n="1" d="1"/>
      </p:scale>
      <p:origin x="0" y="0"/>
    </p:cViewPr>
  </p:notesTextViewPr>
  <p:notesViewPr>
    <p:cSldViewPr snapToGrid="0" showGuides="1">
      <p:cViewPr varScale="1">
        <p:scale>
          <a:sx n="52" d="100"/>
          <a:sy n="52"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 Bowman" userId="47c5f865-020d-4090-b5f3-c745f6269401" providerId="ADAL" clId="{780D7DC2-BB7B-49C8-B053-64BFF0A9FDD7}"/>
    <pc:docChg chg="undo custSel addSld delSld modSld modSection">
      <pc:chgData name="Vicki Bowman" userId="47c5f865-020d-4090-b5f3-c745f6269401" providerId="ADAL" clId="{780D7DC2-BB7B-49C8-B053-64BFF0A9FDD7}" dt="2025-03-12T14:23:49.152" v="594" actId="47"/>
      <pc:docMkLst>
        <pc:docMk/>
      </pc:docMkLst>
      <pc:sldChg chg="addSp modSp mod modNotesTx">
        <pc:chgData name="Vicki Bowman" userId="47c5f865-020d-4090-b5f3-c745f6269401" providerId="ADAL" clId="{780D7DC2-BB7B-49C8-B053-64BFF0A9FDD7}" dt="2025-03-12T13:30:27.074" v="345" actId="403"/>
        <pc:sldMkLst>
          <pc:docMk/>
          <pc:sldMk cId="3343496746" sldId="305"/>
        </pc:sldMkLst>
        <pc:spChg chg="mod">
          <ac:chgData name="Vicki Bowman" userId="47c5f865-020d-4090-b5f3-c745f6269401" providerId="ADAL" clId="{780D7DC2-BB7B-49C8-B053-64BFF0A9FDD7}" dt="2025-03-12T13:09:15.158" v="215" actId="20577"/>
          <ac:spMkLst>
            <pc:docMk/>
            <pc:sldMk cId="3343496746" sldId="305"/>
            <ac:spMk id="5" creationId="{1DD26D9C-2208-4054-B647-471D7F8BDF12}"/>
          </ac:spMkLst>
        </pc:spChg>
        <pc:spChg chg="mod">
          <ac:chgData name="Vicki Bowman" userId="47c5f865-020d-4090-b5f3-c745f6269401" providerId="ADAL" clId="{780D7DC2-BB7B-49C8-B053-64BFF0A9FDD7}" dt="2025-03-11T18:42:06.161" v="154" actId="20577"/>
          <ac:spMkLst>
            <pc:docMk/>
            <pc:sldMk cId="3343496746" sldId="305"/>
            <ac:spMk id="10" creationId="{59366203-196E-4603-A9B3-198CF81A40DF}"/>
          </ac:spMkLst>
        </pc:spChg>
        <pc:spChg chg="mod">
          <ac:chgData name="Vicki Bowman" userId="47c5f865-020d-4090-b5f3-c745f6269401" providerId="ADAL" clId="{780D7DC2-BB7B-49C8-B053-64BFF0A9FDD7}" dt="2025-03-11T18:41:54.463" v="125" actId="113"/>
          <ac:spMkLst>
            <pc:docMk/>
            <pc:sldMk cId="3343496746" sldId="305"/>
            <ac:spMk id="11" creationId="{2A134D4C-F9AD-477E-A023-E6C3D47FECEC}"/>
          </ac:spMkLst>
        </pc:spChg>
        <pc:picChg chg="add mod">
          <ac:chgData name="Vicki Bowman" userId="47c5f865-020d-4090-b5f3-c745f6269401" providerId="ADAL" clId="{780D7DC2-BB7B-49C8-B053-64BFF0A9FDD7}" dt="2025-03-12T13:09:54.498" v="223" actId="1076"/>
          <ac:picMkLst>
            <pc:docMk/>
            <pc:sldMk cId="3343496746" sldId="305"/>
            <ac:picMk id="2" creationId="{08EC6AE5-CA61-2499-5346-895A0306C556}"/>
          </ac:picMkLst>
        </pc:picChg>
      </pc:sldChg>
      <pc:sldChg chg="del">
        <pc:chgData name="Vicki Bowman" userId="47c5f865-020d-4090-b5f3-c745f6269401" providerId="ADAL" clId="{780D7DC2-BB7B-49C8-B053-64BFF0A9FDD7}" dt="2025-03-11T17:54:28.178" v="1" actId="47"/>
        <pc:sldMkLst>
          <pc:docMk/>
          <pc:sldMk cId="3494610198" sldId="306"/>
        </pc:sldMkLst>
      </pc:sldChg>
      <pc:sldChg chg="modSp mod">
        <pc:chgData name="Vicki Bowman" userId="47c5f865-020d-4090-b5f3-c745f6269401" providerId="ADAL" clId="{780D7DC2-BB7B-49C8-B053-64BFF0A9FDD7}" dt="2025-03-12T13:09:41.611" v="221"/>
        <pc:sldMkLst>
          <pc:docMk/>
          <pc:sldMk cId="1829513374" sldId="307"/>
        </pc:sldMkLst>
        <pc:spChg chg="mod">
          <ac:chgData name="Vicki Bowman" userId="47c5f865-020d-4090-b5f3-c745f6269401" providerId="ADAL" clId="{780D7DC2-BB7B-49C8-B053-64BFF0A9FDD7}" dt="2025-03-12T13:09:41.611" v="221"/>
          <ac:spMkLst>
            <pc:docMk/>
            <pc:sldMk cId="1829513374" sldId="307"/>
            <ac:spMk id="3" creationId="{A0143B13-95CC-4839-8D37-066E6092E498}"/>
          </ac:spMkLst>
        </pc:spChg>
      </pc:sldChg>
      <pc:sldChg chg="del">
        <pc:chgData name="Vicki Bowman" userId="47c5f865-020d-4090-b5f3-c745f6269401" providerId="ADAL" clId="{780D7DC2-BB7B-49C8-B053-64BFF0A9FDD7}" dt="2025-03-11T17:54:43.274" v="2" actId="47"/>
        <pc:sldMkLst>
          <pc:docMk/>
          <pc:sldMk cId="1243163064" sldId="308"/>
        </pc:sldMkLst>
      </pc:sldChg>
      <pc:sldChg chg="del">
        <pc:chgData name="Vicki Bowman" userId="47c5f865-020d-4090-b5f3-c745f6269401" providerId="ADAL" clId="{780D7DC2-BB7B-49C8-B053-64BFF0A9FDD7}" dt="2025-03-11T17:54:43.274" v="2" actId="47"/>
        <pc:sldMkLst>
          <pc:docMk/>
          <pc:sldMk cId="2805116833" sldId="309"/>
        </pc:sldMkLst>
      </pc:sldChg>
      <pc:sldChg chg="del">
        <pc:chgData name="Vicki Bowman" userId="47c5f865-020d-4090-b5f3-c745f6269401" providerId="ADAL" clId="{780D7DC2-BB7B-49C8-B053-64BFF0A9FDD7}" dt="2025-03-11T17:54:43.274" v="2" actId="47"/>
        <pc:sldMkLst>
          <pc:docMk/>
          <pc:sldMk cId="666543569" sldId="311"/>
        </pc:sldMkLst>
      </pc:sldChg>
      <pc:sldChg chg="del">
        <pc:chgData name="Vicki Bowman" userId="47c5f865-020d-4090-b5f3-c745f6269401" providerId="ADAL" clId="{780D7DC2-BB7B-49C8-B053-64BFF0A9FDD7}" dt="2025-03-11T17:54:43.274" v="2" actId="47"/>
        <pc:sldMkLst>
          <pc:docMk/>
          <pc:sldMk cId="3186176832" sldId="312"/>
        </pc:sldMkLst>
      </pc:sldChg>
      <pc:sldChg chg="del">
        <pc:chgData name="Vicki Bowman" userId="47c5f865-020d-4090-b5f3-c745f6269401" providerId="ADAL" clId="{780D7DC2-BB7B-49C8-B053-64BFF0A9FDD7}" dt="2025-03-11T17:54:43.274" v="2" actId="47"/>
        <pc:sldMkLst>
          <pc:docMk/>
          <pc:sldMk cId="3255245714" sldId="313"/>
        </pc:sldMkLst>
      </pc:sldChg>
      <pc:sldChg chg="del">
        <pc:chgData name="Vicki Bowman" userId="47c5f865-020d-4090-b5f3-c745f6269401" providerId="ADAL" clId="{780D7DC2-BB7B-49C8-B053-64BFF0A9FDD7}" dt="2025-03-11T17:54:43.274" v="2" actId="47"/>
        <pc:sldMkLst>
          <pc:docMk/>
          <pc:sldMk cId="3959772132" sldId="316"/>
        </pc:sldMkLst>
      </pc:sldChg>
      <pc:sldChg chg="del">
        <pc:chgData name="Vicki Bowman" userId="47c5f865-020d-4090-b5f3-c745f6269401" providerId="ADAL" clId="{780D7DC2-BB7B-49C8-B053-64BFF0A9FDD7}" dt="2025-03-11T17:54:43.274" v="2" actId="47"/>
        <pc:sldMkLst>
          <pc:docMk/>
          <pc:sldMk cId="4045969538" sldId="317"/>
        </pc:sldMkLst>
      </pc:sldChg>
      <pc:sldChg chg="modSp new del mod">
        <pc:chgData name="Vicki Bowman" userId="47c5f865-020d-4090-b5f3-c745f6269401" providerId="ADAL" clId="{780D7DC2-BB7B-49C8-B053-64BFF0A9FDD7}" dt="2025-03-12T14:15:50.240" v="579" actId="47"/>
        <pc:sldMkLst>
          <pc:docMk/>
          <pc:sldMk cId="1044243300" sldId="318"/>
        </pc:sldMkLst>
        <pc:spChg chg="mod">
          <ac:chgData name="Vicki Bowman" userId="47c5f865-020d-4090-b5f3-c745f6269401" providerId="ADAL" clId="{780D7DC2-BB7B-49C8-B053-64BFF0A9FDD7}" dt="2025-03-12T13:09:49.462" v="222"/>
          <ac:spMkLst>
            <pc:docMk/>
            <pc:sldMk cId="1044243300" sldId="318"/>
            <ac:spMk id="3" creationId="{3E1D125E-B1DC-E500-A290-CACE93674219}"/>
          </ac:spMkLst>
        </pc:spChg>
        <pc:spChg chg="mod">
          <ac:chgData name="Vicki Bowman" userId="47c5f865-020d-4090-b5f3-c745f6269401" providerId="ADAL" clId="{780D7DC2-BB7B-49C8-B053-64BFF0A9FDD7}" dt="2025-03-11T17:55:13.615" v="4" actId="6549"/>
          <ac:spMkLst>
            <pc:docMk/>
            <pc:sldMk cId="1044243300" sldId="318"/>
            <ac:spMk id="5" creationId="{89DA15EA-E730-F0BF-04F9-EC9B16F03178}"/>
          </ac:spMkLst>
        </pc:spChg>
      </pc:sldChg>
      <pc:sldChg chg="addSp modSp add mod modNotesTx">
        <pc:chgData name="Vicki Bowman" userId="47c5f865-020d-4090-b5f3-c745f6269401" providerId="ADAL" clId="{780D7DC2-BB7B-49C8-B053-64BFF0A9FDD7}" dt="2025-03-12T13:51:10.006" v="490" actId="21"/>
        <pc:sldMkLst>
          <pc:docMk/>
          <pc:sldMk cId="3874994094" sldId="319"/>
        </pc:sldMkLst>
        <pc:spChg chg="mod">
          <ac:chgData name="Vicki Bowman" userId="47c5f865-020d-4090-b5f3-c745f6269401" providerId="ADAL" clId="{780D7DC2-BB7B-49C8-B053-64BFF0A9FDD7}" dt="2025-03-12T13:09:20.591" v="216"/>
          <ac:spMkLst>
            <pc:docMk/>
            <pc:sldMk cId="3874994094" sldId="319"/>
            <ac:spMk id="5" creationId="{AF511FEC-C1D3-2EEC-2105-0D5DCD8DF163}"/>
          </ac:spMkLst>
        </pc:spChg>
        <pc:spChg chg="mod">
          <ac:chgData name="Vicki Bowman" userId="47c5f865-020d-4090-b5f3-c745f6269401" providerId="ADAL" clId="{780D7DC2-BB7B-49C8-B053-64BFF0A9FDD7}" dt="2025-03-11T17:56:06.172" v="8"/>
          <ac:spMkLst>
            <pc:docMk/>
            <pc:sldMk cId="3874994094" sldId="319"/>
            <ac:spMk id="10" creationId="{83314F6A-D8C2-2C68-20B7-F916EB59C92C}"/>
          </ac:spMkLst>
        </pc:spChg>
        <pc:spChg chg="mod">
          <ac:chgData name="Vicki Bowman" userId="47c5f865-020d-4090-b5f3-c745f6269401" providerId="ADAL" clId="{780D7DC2-BB7B-49C8-B053-64BFF0A9FDD7}" dt="2025-03-12T13:51:10.006" v="490" actId="21"/>
          <ac:spMkLst>
            <pc:docMk/>
            <pc:sldMk cId="3874994094" sldId="319"/>
            <ac:spMk id="11" creationId="{3BA161F6-DE5A-5405-5CC0-31DCEE65FAC2}"/>
          </ac:spMkLst>
        </pc:spChg>
        <pc:picChg chg="add mod">
          <ac:chgData name="Vicki Bowman" userId="47c5f865-020d-4090-b5f3-c745f6269401" providerId="ADAL" clId="{780D7DC2-BB7B-49C8-B053-64BFF0A9FDD7}" dt="2025-03-12T13:51:04.366" v="487" actId="1076"/>
          <ac:picMkLst>
            <pc:docMk/>
            <pc:sldMk cId="3874994094" sldId="319"/>
            <ac:picMk id="2" creationId="{0506F373-AA42-CCCD-0518-14BBA8CAE924}"/>
          </ac:picMkLst>
        </pc:picChg>
      </pc:sldChg>
      <pc:sldChg chg="addSp delSp modSp add mod modNotesTx">
        <pc:chgData name="Vicki Bowman" userId="47c5f865-020d-4090-b5f3-c745f6269401" providerId="ADAL" clId="{780D7DC2-BB7B-49C8-B053-64BFF0A9FDD7}" dt="2025-03-12T13:52:07.041" v="499" actId="113"/>
        <pc:sldMkLst>
          <pc:docMk/>
          <pc:sldMk cId="1653748886" sldId="320"/>
        </pc:sldMkLst>
        <pc:spChg chg="add">
          <ac:chgData name="Vicki Bowman" userId="47c5f865-020d-4090-b5f3-c745f6269401" providerId="ADAL" clId="{780D7DC2-BB7B-49C8-B053-64BFF0A9FDD7}" dt="2025-03-11T17:57:15.237" v="66"/>
          <ac:spMkLst>
            <pc:docMk/>
            <pc:sldMk cId="1653748886" sldId="320"/>
            <ac:spMk id="2" creationId="{A6831E23-3684-C963-B295-9ED9EE917BAC}"/>
          </ac:spMkLst>
        </pc:spChg>
        <pc:spChg chg="add del mod">
          <ac:chgData name="Vicki Bowman" userId="47c5f865-020d-4090-b5f3-c745f6269401" providerId="ADAL" clId="{780D7DC2-BB7B-49C8-B053-64BFF0A9FDD7}" dt="2025-03-11T18:11:57.333" v="70"/>
          <ac:spMkLst>
            <pc:docMk/>
            <pc:sldMk cId="1653748886" sldId="320"/>
            <ac:spMk id="3" creationId="{0C3A6A9C-312A-6D90-DD68-CEEFC544B995}"/>
          </ac:spMkLst>
        </pc:spChg>
        <pc:spChg chg="mod">
          <ac:chgData name="Vicki Bowman" userId="47c5f865-020d-4090-b5f3-c745f6269401" providerId="ADAL" clId="{780D7DC2-BB7B-49C8-B053-64BFF0A9FDD7}" dt="2025-03-12T13:09:24.021" v="217"/>
          <ac:spMkLst>
            <pc:docMk/>
            <pc:sldMk cId="1653748886" sldId="320"/>
            <ac:spMk id="5" creationId="{FB36692C-2501-40C4-3AD2-598F2C77B2F8}"/>
          </ac:spMkLst>
        </pc:spChg>
        <pc:spChg chg="add">
          <ac:chgData name="Vicki Bowman" userId="47c5f865-020d-4090-b5f3-c745f6269401" providerId="ADAL" clId="{780D7DC2-BB7B-49C8-B053-64BFF0A9FDD7}" dt="2025-03-11T18:15:35.937" v="94"/>
          <ac:spMkLst>
            <pc:docMk/>
            <pc:sldMk cId="1653748886" sldId="320"/>
            <ac:spMk id="7" creationId="{94140E88-6C77-EDEA-C4D0-C3679E63B504}"/>
          </ac:spMkLst>
        </pc:spChg>
        <pc:spChg chg="add">
          <ac:chgData name="Vicki Bowman" userId="47c5f865-020d-4090-b5f3-c745f6269401" providerId="ADAL" clId="{780D7DC2-BB7B-49C8-B053-64BFF0A9FDD7}" dt="2025-03-11T18:15:40.706" v="95"/>
          <ac:spMkLst>
            <pc:docMk/>
            <pc:sldMk cId="1653748886" sldId="320"/>
            <ac:spMk id="8" creationId="{5D14B9C7-3B35-37CB-411B-A8B656343EB5}"/>
          </ac:spMkLst>
        </pc:spChg>
        <pc:spChg chg="add">
          <ac:chgData name="Vicki Bowman" userId="47c5f865-020d-4090-b5f3-c745f6269401" providerId="ADAL" clId="{780D7DC2-BB7B-49C8-B053-64BFF0A9FDD7}" dt="2025-03-11T18:15:47.068" v="100"/>
          <ac:spMkLst>
            <pc:docMk/>
            <pc:sldMk cId="1653748886" sldId="320"/>
            <ac:spMk id="9" creationId="{28C88AB9-061A-2CA8-247C-06EEBF2F4F6B}"/>
          </ac:spMkLst>
        </pc:spChg>
        <pc:spChg chg="mod">
          <ac:chgData name="Vicki Bowman" userId="47c5f865-020d-4090-b5f3-c745f6269401" providerId="ADAL" clId="{780D7DC2-BB7B-49C8-B053-64BFF0A9FDD7}" dt="2025-03-11T17:57:04.809" v="65"/>
          <ac:spMkLst>
            <pc:docMk/>
            <pc:sldMk cId="1653748886" sldId="320"/>
            <ac:spMk id="10" creationId="{295C7ECC-43B7-455A-97F2-453D5510A20C}"/>
          </ac:spMkLst>
        </pc:spChg>
        <pc:spChg chg="mod">
          <ac:chgData name="Vicki Bowman" userId="47c5f865-020d-4090-b5f3-c745f6269401" providerId="ADAL" clId="{780D7DC2-BB7B-49C8-B053-64BFF0A9FDD7}" dt="2025-03-12T13:52:07.041" v="499" actId="113"/>
          <ac:spMkLst>
            <pc:docMk/>
            <pc:sldMk cId="1653748886" sldId="320"/>
            <ac:spMk id="11" creationId="{41DAB737-7F45-6E4C-F34F-0D372685117E}"/>
          </ac:spMkLst>
        </pc:spChg>
        <pc:spChg chg="add">
          <ac:chgData name="Vicki Bowman" userId="47c5f865-020d-4090-b5f3-c745f6269401" providerId="ADAL" clId="{780D7DC2-BB7B-49C8-B053-64BFF0A9FDD7}" dt="2025-03-11T18:15:49.706" v="101"/>
          <ac:spMkLst>
            <pc:docMk/>
            <pc:sldMk cId="1653748886" sldId="320"/>
            <ac:spMk id="12" creationId="{D4D73D74-1CCD-20B1-A443-F9780AE5B9C3}"/>
          </ac:spMkLst>
        </pc:spChg>
        <pc:spChg chg="add del">
          <ac:chgData name="Vicki Bowman" userId="47c5f865-020d-4090-b5f3-c745f6269401" providerId="ADAL" clId="{780D7DC2-BB7B-49C8-B053-64BFF0A9FDD7}" dt="2025-03-11T18:15:54.811" v="104" actId="22"/>
          <ac:spMkLst>
            <pc:docMk/>
            <pc:sldMk cId="1653748886" sldId="320"/>
            <ac:spMk id="14" creationId="{3A1C8D7E-96DC-7E46-A3A5-435F4B94C21C}"/>
          </ac:spMkLst>
        </pc:spChg>
        <pc:spChg chg="add del mod">
          <ac:chgData name="Vicki Bowman" userId="47c5f865-020d-4090-b5f3-c745f6269401" providerId="ADAL" clId="{780D7DC2-BB7B-49C8-B053-64BFF0A9FDD7}" dt="2025-03-11T18:16:49.909" v="113"/>
          <ac:spMkLst>
            <pc:docMk/>
            <pc:sldMk cId="1653748886" sldId="320"/>
            <ac:spMk id="15" creationId="{184EDA01-757B-A714-AD5B-0160ECCB1BBE}"/>
          </ac:spMkLst>
        </pc:spChg>
        <pc:picChg chg="add mod modCrop">
          <ac:chgData name="Vicki Bowman" userId="47c5f865-020d-4090-b5f3-c745f6269401" providerId="ADAL" clId="{780D7DC2-BB7B-49C8-B053-64BFF0A9FDD7}" dt="2025-03-12T13:52:04.441" v="498" actId="1076"/>
          <ac:picMkLst>
            <pc:docMk/>
            <pc:sldMk cId="1653748886" sldId="320"/>
            <ac:picMk id="3" creationId="{356589E0-9742-4EB8-E28F-E90424FE0199}"/>
          </ac:picMkLst>
        </pc:picChg>
        <pc:picChg chg="add mod modCrop">
          <ac:chgData name="Vicki Bowman" userId="47c5f865-020d-4090-b5f3-c745f6269401" providerId="ADAL" clId="{780D7DC2-BB7B-49C8-B053-64BFF0A9FDD7}" dt="2025-03-12T13:18:52.839" v="248" actId="1076"/>
          <ac:picMkLst>
            <pc:docMk/>
            <pc:sldMk cId="1653748886" sldId="320"/>
            <ac:picMk id="8" creationId="{557E7ED7-16B6-C7F5-41B6-6E7F770783FF}"/>
          </ac:picMkLst>
        </pc:picChg>
        <pc:picChg chg="add mod">
          <ac:chgData name="Vicki Bowman" userId="47c5f865-020d-4090-b5f3-c745f6269401" providerId="ADAL" clId="{780D7DC2-BB7B-49C8-B053-64BFF0A9FDD7}" dt="2025-03-12T13:20:34.713" v="252" actId="1076"/>
          <ac:picMkLst>
            <pc:docMk/>
            <pc:sldMk cId="1653748886" sldId="320"/>
            <ac:picMk id="12" creationId="{D57618C4-315C-B3E5-F6F1-B902D50F0479}"/>
          </ac:picMkLst>
        </pc:picChg>
      </pc:sldChg>
      <pc:sldChg chg="addSp delSp modSp add mod modNotesTx">
        <pc:chgData name="Vicki Bowman" userId="47c5f865-020d-4090-b5f3-c745f6269401" providerId="ADAL" clId="{780D7DC2-BB7B-49C8-B053-64BFF0A9FDD7}" dt="2025-03-12T13:31:37.515" v="348"/>
        <pc:sldMkLst>
          <pc:docMk/>
          <pc:sldMk cId="2251847898" sldId="321"/>
        </pc:sldMkLst>
        <pc:spChg chg="add">
          <ac:chgData name="Vicki Bowman" userId="47c5f865-020d-4090-b5f3-c745f6269401" providerId="ADAL" clId="{780D7DC2-BB7B-49C8-B053-64BFF0A9FDD7}" dt="2025-03-11T18:17:04.597" v="114"/>
          <ac:spMkLst>
            <pc:docMk/>
            <pc:sldMk cId="2251847898" sldId="321"/>
            <ac:spMk id="2" creationId="{0CA21377-DF39-6DB5-96CC-43A8E85AFC68}"/>
          </ac:spMkLst>
        </pc:spChg>
        <pc:spChg chg="add del mod">
          <ac:chgData name="Vicki Bowman" userId="47c5f865-020d-4090-b5f3-c745f6269401" providerId="ADAL" clId="{780D7DC2-BB7B-49C8-B053-64BFF0A9FDD7}" dt="2025-03-11T18:17:21.465" v="121"/>
          <ac:spMkLst>
            <pc:docMk/>
            <pc:sldMk cId="2251847898" sldId="321"/>
            <ac:spMk id="3" creationId="{089FF335-7873-5165-0D8C-1ADBB7D93279}"/>
          </ac:spMkLst>
        </pc:spChg>
        <pc:spChg chg="mod">
          <ac:chgData name="Vicki Bowman" userId="47c5f865-020d-4090-b5f3-c745f6269401" providerId="ADAL" clId="{780D7DC2-BB7B-49C8-B053-64BFF0A9FDD7}" dt="2025-03-12T13:09:28.266" v="218"/>
          <ac:spMkLst>
            <pc:docMk/>
            <pc:sldMk cId="2251847898" sldId="321"/>
            <ac:spMk id="5" creationId="{A0A3539A-15BB-1C21-1BBE-CCA3399ECFA4}"/>
          </ac:spMkLst>
        </pc:spChg>
        <pc:spChg chg="add">
          <ac:chgData name="Vicki Bowman" userId="47c5f865-020d-4090-b5f3-c745f6269401" providerId="ADAL" clId="{780D7DC2-BB7B-49C8-B053-64BFF0A9FDD7}" dt="2025-03-11T18:18:02.085" v="122"/>
          <ac:spMkLst>
            <pc:docMk/>
            <pc:sldMk cId="2251847898" sldId="321"/>
            <ac:spMk id="7" creationId="{655B8011-60CD-2031-7125-77E452029FC0}"/>
          </ac:spMkLst>
        </pc:spChg>
        <pc:spChg chg="mod">
          <ac:chgData name="Vicki Bowman" userId="47c5f865-020d-4090-b5f3-c745f6269401" providerId="ADAL" clId="{780D7DC2-BB7B-49C8-B053-64BFF0A9FDD7}" dt="2025-03-11T18:14:30.301" v="88"/>
          <ac:spMkLst>
            <pc:docMk/>
            <pc:sldMk cId="2251847898" sldId="321"/>
            <ac:spMk id="10" creationId="{7290C695-77DF-8028-0191-CCC17A161CF9}"/>
          </ac:spMkLst>
        </pc:spChg>
        <pc:spChg chg="mod">
          <ac:chgData name="Vicki Bowman" userId="47c5f865-020d-4090-b5f3-c745f6269401" providerId="ADAL" clId="{780D7DC2-BB7B-49C8-B053-64BFF0A9FDD7}" dt="2025-03-12T13:21:47.988" v="255" actId="14100"/>
          <ac:spMkLst>
            <pc:docMk/>
            <pc:sldMk cId="2251847898" sldId="321"/>
            <ac:spMk id="11" creationId="{0D12FFAE-296A-0017-7EF9-64CBD54982D8}"/>
          </ac:spMkLst>
        </pc:spChg>
        <pc:picChg chg="add mod">
          <ac:chgData name="Vicki Bowman" userId="47c5f865-020d-4090-b5f3-c745f6269401" providerId="ADAL" clId="{780D7DC2-BB7B-49C8-B053-64BFF0A9FDD7}" dt="2025-03-12T13:23:22.926" v="268" actId="1076"/>
          <ac:picMkLst>
            <pc:docMk/>
            <pc:sldMk cId="2251847898" sldId="321"/>
            <ac:picMk id="3" creationId="{BE3A110F-5493-49DD-8A39-8EE6B5C8B937}"/>
          </ac:picMkLst>
        </pc:picChg>
        <pc:picChg chg="add mod">
          <ac:chgData name="Vicki Bowman" userId="47c5f865-020d-4090-b5f3-c745f6269401" providerId="ADAL" clId="{780D7DC2-BB7B-49C8-B053-64BFF0A9FDD7}" dt="2025-03-12T13:23:21.219" v="267" actId="1076"/>
          <ac:picMkLst>
            <pc:docMk/>
            <pc:sldMk cId="2251847898" sldId="321"/>
            <ac:picMk id="8" creationId="{3B47AE8F-9DBD-0047-7EB8-6E15E1FEFE89}"/>
          </ac:picMkLst>
        </pc:picChg>
      </pc:sldChg>
      <pc:sldChg chg="addSp modSp add mod modNotesTx">
        <pc:chgData name="Vicki Bowman" userId="47c5f865-020d-4090-b5f3-c745f6269401" providerId="ADAL" clId="{780D7DC2-BB7B-49C8-B053-64BFF0A9FDD7}" dt="2025-03-12T13:31:56.655" v="349"/>
        <pc:sldMkLst>
          <pc:docMk/>
          <pc:sldMk cId="1342356934" sldId="322"/>
        </pc:sldMkLst>
        <pc:spChg chg="mod">
          <ac:chgData name="Vicki Bowman" userId="47c5f865-020d-4090-b5f3-c745f6269401" providerId="ADAL" clId="{780D7DC2-BB7B-49C8-B053-64BFF0A9FDD7}" dt="2025-03-12T13:09:32.870" v="219"/>
          <ac:spMkLst>
            <pc:docMk/>
            <pc:sldMk cId="1342356934" sldId="322"/>
            <ac:spMk id="5" creationId="{1982E6C9-3445-0BF5-CF13-6D4A5BABC76E}"/>
          </ac:spMkLst>
        </pc:spChg>
        <pc:spChg chg="mod">
          <ac:chgData name="Vicki Bowman" userId="47c5f865-020d-4090-b5f3-c745f6269401" providerId="ADAL" clId="{780D7DC2-BB7B-49C8-B053-64BFF0A9FDD7}" dt="2025-03-11T18:14:53.663" v="90"/>
          <ac:spMkLst>
            <pc:docMk/>
            <pc:sldMk cId="1342356934" sldId="322"/>
            <ac:spMk id="10" creationId="{9B255DB5-7371-D07F-F870-AEE364F9F4CD}"/>
          </ac:spMkLst>
        </pc:spChg>
        <pc:spChg chg="mod">
          <ac:chgData name="Vicki Bowman" userId="47c5f865-020d-4090-b5f3-c745f6269401" providerId="ADAL" clId="{780D7DC2-BB7B-49C8-B053-64BFF0A9FDD7}" dt="2025-03-12T13:24:09.888" v="270" actId="27636"/>
          <ac:spMkLst>
            <pc:docMk/>
            <pc:sldMk cId="1342356934" sldId="322"/>
            <ac:spMk id="11" creationId="{6C1C31A3-7061-723E-D13D-0332FBEEB800}"/>
          </ac:spMkLst>
        </pc:spChg>
        <pc:picChg chg="add mod">
          <ac:chgData name="Vicki Bowman" userId="47c5f865-020d-4090-b5f3-c745f6269401" providerId="ADAL" clId="{780D7DC2-BB7B-49C8-B053-64BFF0A9FDD7}" dt="2025-03-12T13:24:23.604" v="275" actId="1076"/>
          <ac:picMkLst>
            <pc:docMk/>
            <pc:sldMk cId="1342356934" sldId="322"/>
            <ac:picMk id="2" creationId="{BC04A77F-FFD5-C10F-1AC9-CEBC3E0D65D2}"/>
          </ac:picMkLst>
        </pc:picChg>
      </pc:sldChg>
      <pc:sldChg chg="addSp delSp modSp add mod">
        <pc:chgData name="Vicki Bowman" userId="47c5f865-020d-4090-b5f3-c745f6269401" providerId="ADAL" clId="{780D7DC2-BB7B-49C8-B053-64BFF0A9FDD7}" dt="2025-03-12T13:43:32.127" v="397" actId="20577"/>
        <pc:sldMkLst>
          <pc:docMk/>
          <pc:sldMk cId="344644125" sldId="323"/>
        </pc:sldMkLst>
        <pc:spChg chg="add del mod">
          <ac:chgData name="Vicki Bowman" userId="47c5f865-020d-4090-b5f3-c745f6269401" providerId="ADAL" clId="{780D7DC2-BB7B-49C8-B053-64BFF0A9FDD7}" dt="2025-03-12T13:06:50.287" v="176"/>
          <ac:spMkLst>
            <pc:docMk/>
            <pc:sldMk cId="344644125" sldId="323"/>
            <ac:spMk id="2" creationId="{F2740A53-87C7-6668-3813-E3464B5BA946}"/>
          </ac:spMkLst>
        </pc:spChg>
        <pc:spChg chg="add mod">
          <ac:chgData name="Vicki Bowman" userId="47c5f865-020d-4090-b5f3-c745f6269401" providerId="ADAL" clId="{780D7DC2-BB7B-49C8-B053-64BFF0A9FDD7}" dt="2025-03-12T13:06:32.752" v="170" actId="571"/>
          <ac:spMkLst>
            <pc:docMk/>
            <pc:sldMk cId="344644125" sldId="323"/>
            <ac:spMk id="3" creationId="{E526169E-08BC-B6F9-D651-9C5C97CA7CF1}"/>
          </ac:spMkLst>
        </pc:spChg>
        <pc:spChg chg="mod">
          <ac:chgData name="Vicki Bowman" userId="47c5f865-020d-4090-b5f3-c745f6269401" providerId="ADAL" clId="{780D7DC2-BB7B-49C8-B053-64BFF0A9FDD7}" dt="2025-03-12T13:09:37.326" v="220"/>
          <ac:spMkLst>
            <pc:docMk/>
            <pc:sldMk cId="344644125" sldId="323"/>
            <ac:spMk id="5" creationId="{B085732C-E6BE-A5A6-3482-194D5214C654}"/>
          </ac:spMkLst>
        </pc:spChg>
        <pc:spChg chg="add mod">
          <ac:chgData name="Vicki Bowman" userId="47c5f865-020d-4090-b5f3-c745f6269401" providerId="ADAL" clId="{780D7DC2-BB7B-49C8-B053-64BFF0A9FDD7}" dt="2025-03-12T13:06:32.752" v="170" actId="571"/>
          <ac:spMkLst>
            <pc:docMk/>
            <pc:sldMk cId="344644125" sldId="323"/>
            <ac:spMk id="7" creationId="{CFBB3D31-4042-701B-3B97-014B3E186639}"/>
          </ac:spMkLst>
        </pc:spChg>
        <pc:spChg chg="mod">
          <ac:chgData name="Vicki Bowman" userId="47c5f865-020d-4090-b5f3-c745f6269401" providerId="ADAL" clId="{780D7DC2-BB7B-49C8-B053-64BFF0A9FDD7}" dt="2025-03-11T18:15:03.292" v="91"/>
          <ac:spMkLst>
            <pc:docMk/>
            <pc:sldMk cId="344644125" sldId="323"/>
            <ac:spMk id="10" creationId="{6CCEC9D6-DC99-FDAE-7A67-1C5F9A315D75}"/>
          </ac:spMkLst>
        </pc:spChg>
        <pc:spChg chg="mod">
          <ac:chgData name="Vicki Bowman" userId="47c5f865-020d-4090-b5f3-c745f6269401" providerId="ADAL" clId="{780D7DC2-BB7B-49C8-B053-64BFF0A9FDD7}" dt="2025-03-12T13:43:32.127" v="397" actId="20577"/>
          <ac:spMkLst>
            <pc:docMk/>
            <pc:sldMk cId="344644125" sldId="323"/>
            <ac:spMk id="11" creationId="{FCD4C29E-67B8-CDDF-67C6-836496C4FAC1}"/>
          </ac:spMkLst>
        </pc:spChg>
      </pc:sldChg>
      <pc:sldChg chg="add del">
        <pc:chgData name="Vicki Bowman" userId="47c5f865-020d-4090-b5f3-c745f6269401" providerId="ADAL" clId="{780D7DC2-BB7B-49C8-B053-64BFF0A9FDD7}" dt="2025-03-11T18:15:06.450" v="92" actId="47"/>
        <pc:sldMkLst>
          <pc:docMk/>
          <pc:sldMk cId="128748735" sldId="324"/>
        </pc:sldMkLst>
      </pc:sldChg>
      <pc:sldChg chg="addSp delSp modSp add mod">
        <pc:chgData name="Vicki Bowman" userId="47c5f865-020d-4090-b5f3-c745f6269401" providerId="ADAL" clId="{780D7DC2-BB7B-49C8-B053-64BFF0A9FDD7}" dt="2025-03-12T13:39:55.773" v="375" actId="12"/>
        <pc:sldMkLst>
          <pc:docMk/>
          <pc:sldMk cId="2755570187" sldId="324"/>
        </pc:sldMkLst>
        <pc:spChg chg="add">
          <ac:chgData name="Vicki Bowman" userId="47c5f865-020d-4090-b5f3-c745f6269401" providerId="ADAL" clId="{780D7DC2-BB7B-49C8-B053-64BFF0A9FDD7}" dt="2025-03-12T13:37:41.737" v="356"/>
          <ac:spMkLst>
            <pc:docMk/>
            <pc:sldMk cId="2755570187" sldId="324"/>
            <ac:spMk id="3" creationId="{4574EC50-7D14-14D1-9BDE-BA6576EB0C7D}"/>
          </ac:spMkLst>
        </pc:spChg>
        <pc:spChg chg="add">
          <ac:chgData name="Vicki Bowman" userId="47c5f865-020d-4090-b5f3-c745f6269401" providerId="ADAL" clId="{780D7DC2-BB7B-49C8-B053-64BFF0A9FDD7}" dt="2025-03-12T13:37:41.737" v="356"/>
          <ac:spMkLst>
            <pc:docMk/>
            <pc:sldMk cId="2755570187" sldId="324"/>
            <ac:spMk id="7" creationId="{22869D24-1F57-0F9B-EF30-B7536F279697}"/>
          </ac:spMkLst>
        </pc:spChg>
        <pc:spChg chg="add">
          <ac:chgData name="Vicki Bowman" userId="47c5f865-020d-4090-b5f3-c745f6269401" providerId="ADAL" clId="{780D7DC2-BB7B-49C8-B053-64BFF0A9FDD7}" dt="2025-03-12T13:37:41.737" v="356"/>
          <ac:spMkLst>
            <pc:docMk/>
            <pc:sldMk cId="2755570187" sldId="324"/>
            <ac:spMk id="8" creationId="{EB3C5700-2CDB-1EDF-6707-004FD8AD23C0}"/>
          </ac:spMkLst>
        </pc:spChg>
        <pc:spChg chg="add">
          <ac:chgData name="Vicki Bowman" userId="47c5f865-020d-4090-b5f3-c745f6269401" providerId="ADAL" clId="{780D7DC2-BB7B-49C8-B053-64BFF0A9FDD7}" dt="2025-03-12T13:37:49.249" v="359"/>
          <ac:spMkLst>
            <pc:docMk/>
            <pc:sldMk cId="2755570187" sldId="324"/>
            <ac:spMk id="9" creationId="{F9DDB754-DD81-5B9A-80BC-5D801605A957}"/>
          </ac:spMkLst>
        </pc:spChg>
        <pc:spChg chg="mod">
          <ac:chgData name="Vicki Bowman" userId="47c5f865-020d-4090-b5f3-c745f6269401" providerId="ADAL" clId="{780D7DC2-BB7B-49C8-B053-64BFF0A9FDD7}" dt="2025-03-12T13:39:55.773" v="375" actId="12"/>
          <ac:spMkLst>
            <pc:docMk/>
            <pc:sldMk cId="2755570187" sldId="324"/>
            <ac:spMk id="11" creationId="{5066C087-D293-402B-A9CA-D81D8E173DB7}"/>
          </ac:spMkLst>
        </pc:spChg>
        <pc:spChg chg="add">
          <ac:chgData name="Vicki Bowman" userId="47c5f865-020d-4090-b5f3-c745f6269401" providerId="ADAL" clId="{780D7DC2-BB7B-49C8-B053-64BFF0A9FDD7}" dt="2025-03-12T13:37:49.249" v="359"/>
          <ac:spMkLst>
            <pc:docMk/>
            <pc:sldMk cId="2755570187" sldId="324"/>
            <ac:spMk id="12" creationId="{57F122AE-6149-DB66-2065-FD456D6ECA7F}"/>
          </ac:spMkLst>
        </pc:spChg>
        <pc:spChg chg="add">
          <ac:chgData name="Vicki Bowman" userId="47c5f865-020d-4090-b5f3-c745f6269401" providerId="ADAL" clId="{780D7DC2-BB7B-49C8-B053-64BFF0A9FDD7}" dt="2025-03-12T13:37:49.249" v="359"/>
          <ac:spMkLst>
            <pc:docMk/>
            <pc:sldMk cId="2755570187" sldId="324"/>
            <ac:spMk id="13" creationId="{A04B1B59-86EA-BBC9-1CC1-5E52D622C47C}"/>
          </ac:spMkLst>
        </pc:spChg>
        <pc:spChg chg="add">
          <ac:chgData name="Vicki Bowman" userId="47c5f865-020d-4090-b5f3-c745f6269401" providerId="ADAL" clId="{780D7DC2-BB7B-49C8-B053-64BFF0A9FDD7}" dt="2025-03-12T13:38:15.557" v="361"/>
          <ac:spMkLst>
            <pc:docMk/>
            <pc:sldMk cId="2755570187" sldId="324"/>
            <ac:spMk id="14" creationId="{8F222B9F-9B9A-3FC7-C15A-77E9160E3B21}"/>
          </ac:spMkLst>
        </pc:spChg>
        <pc:spChg chg="add del mod">
          <ac:chgData name="Vicki Bowman" userId="47c5f865-020d-4090-b5f3-c745f6269401" providerId="ADAL" clId="{780D7DC2-BB7B-49C8-B053-64BFF0A9FDD7}" dt="2025-03-12T13:39:02.683" v="370"/>
          <ac:spMkLst>
            <pc:docMk/>
            <pc:sldMk cId="2755570187" sldId="324"/>
            <ac:spMk id="15" creationId="{989C27F1-1195-2A90-3D59-0BD4A0C0EDB1}"/>
          </ac:spMkLst>
        </pc:spChg>
        <pc:picChg chg="del mod">
          <ac:chgData name="Vicki Bowman" userId="47c5f865-020d-4090-b5f3-c745f6269401" providerId="ADAL" clId="{780D7DC2-BB7B-49C8-B053-64BFF0A9FDD7}" dt="2025-03-12T13:36:48.948" v="352" actId="478"/>
          <ac:picMkLst>
            <pc:docMk/>
            <pc:sldMk cId="2755570187" sldId="324"/>
            <ac:picMk id="2" creationId="{85171101-7B5F-C9CA-F569-41EC1B3E9C87}"/>
          </ac:picMkLst>
        </pc:picChg>
      </pc:sldChg>
      <pc:sldChg chg="add del">
        <pc:chgData name="Vicki Bowman" userId="47c5f865-020d-4090-b5f3-c745f6269401" providerId="ADAL" clId="{780D7DC2-BB7B-49C8-B053-64BFF0A9FDD7}" dt="2025-03-11T18:15:08.309" v="93" actId="47"/>
        <pc:sldMkLst>
          <pc:docMk/>
          <pc:sldMk cId="366365525" sldId="325"/>
        </pc:sldMkLst>
      </pc:sldChg>
      <pc:sldChg chg="modSp add mod">
        <pc:chgData name="Vicki Bowman" userId="47c5f865-020d-4090-b5f3-c745f6269401" providerId="ADAL" clId="{780D7DC2-BB7B-49C8-B053-64BFF0A9FDD7}" dt="2025-03-12T13:39:33.698" v="372"/>
        <pc:sldMkLst>
          <pc:docMk/>
          <pc:sldMk cId="543823322" sldId="325"/>
        </pc:sldMkLst>
        <pc:spChg chg="mod">
          <ac:chgData name="Vicki Bowman" userId="47c5f865-020d-4090-b5f3-c745f6269401" providerId="ADAL" clId="{780D7DC2-BB7B-49C8-B053-64BFF0A9FDD7}" dt="2025-03-12T13:39:33.698" v="372"/>
          <ac:spMkLst>
            <pc:docMk/>
            <pc:sldMk cId="543823322" sldId="325"/>
            <ac:spMk id="11" creationId="{0425334C-AADF-4E7D-BE4C-EF0A14ADAC4B}"/>
          </ac:spMkLst>
        </pc:spChg>
      </pc:sldChg>
      <pc:sldChg chg="add">
        <pc:chgData name="Vicki Bowman" userId="47c5f865-020d-4090-b5f3-c745f6269401" providerId="ADAL" clId="{780D7DC2-BB7B-49C8-B053-64BFF0A9FDD7}" dt="2025-03-12T13:40:00.118" v="376" actId="2890"/>
        <pc:sldMkLst>
          <pc:docMk/>
          <pc:sldMk cId="3986923900" sldId="326"/>
        </pc:sldMkLst>
      </pc:sldChg>
      <pc:sldChg chg="modSp add del mod">
        <pc:chgData name="Vicki Bowman" userId="47c5f865-020d-4090-b5f3-c745f6269401" providerId="ADAL" clId="{780D7DC2-BB7B-49C8-B053-64BFF0A9FDD7}" dt="2025-03-12T13:51:32.439" v="491" actId="47"/>
        <pc:sldMkLst>
          <pc:docMk/>
          <pc:sldMk cId="2914137720" sldId="327"/>
        </pc:sldMkLst>
        <pc:picChg chg="mod">
          <ac:chgData name="Vicki Bowman" userId="47c5f865-020d-4090-b5f3-c745f6269401" providerId="ADAL" clId="{780D7DC2-BB7B-49C8-B053-64BFF0A9FDD7}" dt="2025-03-12T13:43:26.871" v="396" actId="14100"/>
          <ac:picMkLst>
            <pc:docMk/>
            <pc:sldMk cId="2914137720" sldId="327"/>
            <ac:picMk id="2" creationId="{2500B8CE-53CD-1C97-39DB-45B58A065E05}"/>
          </ac:picMkLst>
        </pc:picChg>
      </pc:sldChg>
      <pc:sldChg chg="modSp add mod">
        <pc:chgData name="Vicki Bowman" userId="47c5f865-020d-4090-b5f3-c745f6269401" providerId="ADAL" clId="{780D7DC2-BB7B-49C8-B053-64BFF0A9FDD7}" dt="2025-03-12T13:43:18.763" v="395" actId="27636"/>
        <pc:sldMkLst>
          <pc:docMk/>
          <pc:sldMk cId="294068030" sldId="328"/>
        </pc:sldMkLst>
        <pc:spChg chg="mod">
          <ac:chgData name="Vicki Bowman" userId="47c5f865-020d-4090-b5f3-c745f6269401" providerId="ADAL" clId="{780D7DC2-BB7B-49C8-B053-64BFF0A9FDD7}" dt="2025-03-12T13:43:18.763" v="395" actId="27636"/>
          <ac:spMkLst>
            <pc:docMk/>
            <pc:sldMk cId="294068030" sldId="328"/>
            <ac:spMk id="11" creationId="{5A86C9B9-BDCC-CF9D-BB99-793C3783DEF4}"/>
          </ac:spMkLst>
        </pc:spChg>
      </pc:sldChg>
      <pc:sldChg chg="addSp delSp modSp add mod">
        <pc:chgData name="Vicki Bowman" userId="47c5f865-020d-4090-b5f3-c745f6269401" providerId="ADAL" clId="{780D7DC2-BB7B-49C8-B053-64BFF0A9FDD7}" dt="2025-03-12T13:50:15.817" v="413" actId="1076"/>
        <pc:sldMkLst>
          <pc:docMk/>
          <pc:sldMk cId="696006491" sldId="329"/>
        </pc:sldMkLst>
        <pc:spChg chg="mod">
          <ac:chgData name="Vicki Bowman" userId="47c5f865-020d-4090-b5f3-c745f6269401" providerId="ADAL" clId="{780D7DC2-BB7B-49C8-B053-64BFF0A9FDD7}" dt="2025-03-12T13:48:29.083" v="405" actId="27636"/>
          <ac:spMkLst>
            <pc:docMk/>
            <pc:sldMk cId="696006491" sldId="329"/>
            <ac:spMk id="11" creationId="{BA822A9D-95A0-9008-9368-EDAF89A30BCD}"/>
          </ac:spMkLst>
        </pc:spChg>
        <pc:picChg chg="add mod">
          <ac:chgData name="Vicki Bowman" userId="47c5f865-020d-4090-b5f3-c745f6269401" providerId="ADAL" clId="{780D7DC2-BB7B-49C8-B053-64BFF0A9FDD7}" dt="2025-03-12T13:48:16.691" v="400" actId="571"/>
          <ac:picMkLst>
            <pc:docMk/>
            <pc:sldMk cId="696006491" sldId="329"/>
            <ac:picMk id="2" creationId="{38B70AA6-8FAA-AFCC-DF52-745098FB359A}"/>
          </ac:picMkLst>
        </pc:picChg>
        <pc:picChg chg="del">
          <ac:chgData name="Vicki Bowman" userId="47c5f865-020d-4090-b5f3-c745f6269401" providerId="ADAL" clId="{780D7DC2-BB7B-49C8-B053-64BFF0A9FDD7}" dt="2025-03-12T13:48:25.596" v="401" actId="478"/>
          <ac:picMkLst>
            <pc:docMk/>
            <pc:sldMk cId="696006491" sldId="329"/>
            <ac:picMk id="3" creationId="{EE515871-BC75-A081-A66A-A2339284D4EA}"/>
          </ac:picMkLst>
        </pc:picChg>
        <pc:picChg chg="del">
          <ac:chgData name="Vicki Bowman" userId="47c5f865-020d-4090-b5f3-c745f6269401" providerId="ADAL" clId="{780D7DC2-BB7B-49C8-B053-64BFF0A9FDD7}" dt="2025-03-12T13:48:26.247" v="402" actId="478"/>
          <ac:picMkLst>
            <pc:docMk/>
            <pc:sldMk cId="696006491" sldId="329"/>
            <ac:picMk id="8" creationId="{57AFE533-6CEB-3F42-C3A9-81ABA630E2E1}"/>
          </ac:picMkLst>
        </pc:picChg>
        <pc:picChg chg="add mod">
          <ac:chgData name="Vicki Bowman" userId="47c5f865-020d-4090-b5f3-c745f6269401" providerId="ADAL" clId="{780D7DC2-BB7B-49C8-B053-64BFF0A9FDD7}" dt="2025-03-12T13:48:35.340" v="408" actId="1076"/>
          <ac:picMkLst>
            <pc:docMk/>
            <pc:sldMk cId="696006491" sldId="329"/>
            <ac:picMk id="9" creationId="{FA189F53-E39A-C33F-70B7-672201A95903}"/>
          </ac:picMkLst>
        </pc:picChg>
        <pc:picChg chg="del">
          <ac:chgData name="Vicki Bowman" userId="47c5f865-020d-4090-b5f3-c745f6269401" providerId="ADAL" clId="{780D7DC2-BB7B-49C8-B053-64BFF0A9FDD7}" dt="2025-03-12T13:48:26.712" v="403" actId="478"/>
          <ac:picMkLst>
            <pc:docMk/>
            <pc:sldMk cId="696006491" sldId="329"/>
            <ac:picMk id="12" creationId="{DCE3C03D-DB82-E09B-FB53-07CDEB6C700B}"/>
          </ac:picMkLst>
        </pc:picChg>
        <pc:picChg chg="add mod">
          <ac:chgData name="Vicki Bowman" userId="47c5f865-020d-4090-b5f3-c745f6269401" providerId="ADAL" clId="{780D7DC2-BB7B-49C8-B053-64BFF0A9FDD7}" dt="2025-03-12T13:50:15.817" v="413" actId="1076"/>
          <ac:picMkLst>
            <pc:docMk/>
            <pc:sldMk cId="696006491" sldId="329"/>
            <ac:picMk id="14" creationId="{CBF1AB9E-4964-5E6B-7EEB-A0827D9EC432}"/>
          </ac:picMkLst>
        </pc:picChg>
      </pc:sldChg>
      <pc:sldChg chg="new del">
        <pc:chgData name="Vicki Bowman" userId="47c5f865-020d-4090-b5f3-c745f6269401" providerId="ADAL" clId="{780D7DC2-BB7B-49C8-B053-64BFF0A9FDD7}" dt="2025-03-12T13:52:25.708" v="501" actId="47"/>
        <pc:sldMkLst>
          <pc:docMk/>
          <pc:sldMk cId="291758272" sldId="330"/>
        </pc:sldMkLst>
      </pc:sldChg>
      <pc:sldChg chg="delSp modSp add mod">
        <pc:chgData name="Vicki Bowman" userId="47c5f865-020d-4090-b5f3-c745f6269401" providerId="ADAL" clId="{780D7DC2-BB7B-49C8-B053-64BFF0A9FDD7}" dt="2025-03-12T13:53:44.857" v="530" actId="20577"/>
        <pc:sldMkLst>
          <pc:docMk/>
          <pc:sldMk cId="298236612" sldId="330"/>
        </pc:sldMkLst>
        <pc:spChg chg="mod">
          <ac:chgData name="Vicki Bowman" userId="47c5f865-020d-4090-b5f3-c745f6269401" providerId="ADAL" clId="{780D7DC2-BB7B-49C8-B053-64BFF0A9FDD7}" dt="2025-03-12T13:53:44.857" v="530" actId="20577"/>
          <ac:spMkLst>
            <pc:docMk/>
            <pc:sldMk cId="298236612" sldId="330"/>
            <ac:spMk id="11" creationId="{9DB6F1B9-47D5-3951-8219-3845D3AD7AAF}"/>
          </ac:spMkLst>
        </pc:spChg>
        <pc:picChg chg="del">
          <ac:chgData name="Vicki Bowman" userId="47c5f865-020d-4090-b5f3-c745f6269401" providerId="ADAL" clId="{780D7DC2-BB7B-49C8-B053-64BFF0A9FDD7}" dt="2025-03-12T13:52:31.164" v="503" actId="478"/>
          <ac:picMkLst>
            <pc:docMk/>
            <pc:sldMk cId="298236612" sldId="330"/>
            <ac:picMk id="2" creationId="{8777E7E8-34F6-01EB-A9EB-25ED7973EF95}"/>
          </ac:picMkLst>
        </pc:picChg>
      </pc:sldChg>
      <pc:sldChg chg="new del">
        <pc:chgData name="Vicki Bowman" userId="47c5f865-020d-4090-b5f3-c745f6269401" providerId="ADAL" clId="{780D7DC2-BB7B-49C8-B053-64BFF0A9FDD7}" dt="2025-03-12T14:15:50.786" v="580" actId="47"/>
        <pc:sldMkLst>
          <pc:docMk/>
          <pc:sldMk cId="280813594" sldId="331"/>
        </pc:sldMkLst>
      </pc:sldChg>
      <pc:sldChg chg="new del">
        <pc:chgData name="Vicki Bowman" userId="47c5f865-020d-4090-b5f3-c745f6269401" providerId="ADAL" clId="{780D7DC2-BB7B-49C8-B053-64BFF0A9FDD7}" dt="2025-03-12T14:15:51.258" v="581" actId="47"/>
        <pc:sldMkLst>
          <pc:docMk/>
          <pc:sldMk cId="1018425603" sldId="332"/>
        </pc:sldMkLst>
      </pc:sldChg>
      <pc:sldChg chg="new del">
        <pc:chgData name="Vicki Bowman" userId="47c5f865-020d-4090-b5f3-c745f6269401" providerId="ADAL" clId="{780D7DC2-BB7B-49C8-B053-64BFF0A9FDD7}" dt="2025-03-12T14:15:51.723" v="582" actId="47"/>
        <pc:sldMkLst>
          <pc:docMk/>
          <pc:sldMk cId="1293942258" sldId="333"/>
        </pc:sldMkLst>
      </pc:sldChg>
      <pc:sldChg chg="new del">
        <pc:chgData name="Vicki Bowman" userId="47c5f865-020d-4090-b5f3-c745f6269401" providerId="ADAL" clId="{780D7DC2-BB7B-49C8-B053-64BFF0A9FDD7}" dt="2025-03-12T14:15:52.191" v="583" actId="47"/>
        <pc:sldMkLst>
          <pc:docMk/>
          <pc:sldMk cId="3115416337" sldId="334"/>
        </pc:sldMkLst>
      </pc:sldChg>
      <pc:sldChg chg="new del">
        <pc:chgData name="Vicki Bowman" userId="47c5f865-020d-4090-b5f3-c745f6269401" providerId="ADAL" clId="{780D7DC2-BB7B-49C8-B053-64BFF0A9FDD7}" dt="2025-03-12T14:15:52.686" v="584" actId="47"/>
        <pc:sldMkLst>
          <pc:docMk/>
          <pc:sldMk cId="1764810788" sldId="335"/>
        </pc:sldMkLst>
      </pc:sldChg>
      <pc:sldChg chg="new del">
        <pc:chgData name="Vicki Bowman" userId="47c5f865-020d-4090-b5f3-c745f6269401" providerId="ADAL" clId="{780D7DC2-BB7B-49C8-B053-64BFF0A9FDD7}" dt="2025-03-12T14:15:53.160" v="585" actId="47"/>
        <pc:sldMkLst>
          <pc:docMk/>
          <pc:sldMk cId="945194465" sldId="336"/>
        </pc:sldMkLst>
      </pc:sldChg>
      <pc:sldChg chg="new del">
        <pc:chgData name="Vicki Bowman" userId="47c5f865-020d-4090-b5f3-c745f6269401" providerId="ADAL" clId="{780D7DC2-BB7B-49C8-B053-64BFF0A9FDD7}" dt="2025-03-12T14:15:53.641" v="586" actId="47"/>
        <pc:sldMkLst>
          <pc:docMk/>
          <pc:sldMk cId="3756282513" sldId="337"/>
        </pc:sldMkLst>
      </pc:sldChg>
      <pc:sldChg chg="new del">
        <pc:chgData name="Vicki Bowman" userId="47c5f865-020d-4090-b5f3-c745f6269401" providerId="ADAL" clId="{780D7DC2-BB7B-49C8-B053-64BFF0A9FDD7}" dt="2025-03-12T14:15:54.100" v="587" actId="47"/>
        <pc:sldMkLst>
          <pc:docMk/>
          <pc:sldMk cId="2558947938" sldId="338"/>
        </pc:sldMkLst>
      </pc:sldChg>
      <pc:sldChg chg="new del">
        <pc:chgData name="Vicki Bowman" userId="47c5f865-020d-4090-b5f3-c745f6269401" providerId="ADAL" clId="{780D7DC2-BB7B-49C8-B053-64BFF0A9FDD7}" dt="2025-03-12T14:15:54.567" v="588" actId="47"/>
        <pc:sldMkLst>
          <pc:docMk/>
          <pc:sldMk cId="1425006564" sldId="339"/>
        </pc:sldMkLst>
      </pc:sldChg>
      <pc:sldChg chg="new del">
        <pc:chgData name="Vicki Bowman" userId="47c5f865-020d-4090-b5f3-c745f6269401" providerId="ADAL" clId="{780D7DC2-BB7B-49C8-B053-64BFF0A9FDD7}" dt="2025-03-12T14:15:55.073" v="589" actId="47"/>
        <pc:sldMkLst>
          <pc:docMk/>
          <pc:sldMk cId="2150651742" sldId="340"/>
        </pc:sldMkLst>
      </pc:sldChg>
      <pc:sldChg chg="new del">
        <pc:chgData name="Vicki Bowman" userId="47c5f865-020d-4090-b5f3-c745f6269401" providerId="ADAL" clId="{780D7DC2-BB7B-49C8-B053-64BFF0A9FDD7}" dt="2025-03-12T14:15:55.898" v="590" actId="47"/>
        <pc:sldMkLst>
          <pc:docMk/>
          <pc:sldMk cId="2342119128" sldId="341"/>
        </pc:sldMkLst>
      </pc:sldChg>
      <pc:sldChg chg="new del">
        <pc:chgData name="Vicki Bowman" userId="47c5f865-020d-4090-b5f3-c745f6269401" providerId="ADAL" clId="{780D7DC2-BB7B-49C8-B053-64BFF0A9FDD7}" dt="2025-03-12T14:23:48.625" v="593" actId="47"/>
        <pc:sldMkLst>
          <pc:docMk/>
          <pc:sldMk cId="26963860" sldId="342"/>
        </pc:sldMkLst>
      </pc:sldChg>
      <pc:sldChg chg="new del">
        <pc:chgData name="Vicki Bowman" userId="47c5f865-020d-4090-b5f3-c745f6269401" providerId="ADAL" clId="{780D7DC2-BB7B-49C8-B053-64BFF0A9FDD7}" dt="2025-03-12T14:15:43.204" v="578" actId="47"/>
        <pc:sldMkLst>
          <pc:docMk/>
          <pc:sldMk cId="370091502" sldId="343"/>
        </pc:sldMkLst>
      </pc:sldChg>
      <pc:sldChg chg="new del">
        <pc:chgData name="Vicki Bowman" userId="47c5f865-020d-4090-b5f3-c745f6269401" providerId="ADAL" clId="{780D7DC2-BB7B-49C8-B053-64BFF0A9FDD7}" dt="2025-03-12T14:23:49.152" v="594" actId="47"/>
        <pc:sldMkLst>
          <pc:docMk/>
          <pc:sldMk cId="4031542843" sldId="343"/>
        </pc:sldMkLst>
      </pc:sldChg>
      <pc:sldChg chg="new del">
        <pc:chgData name="Vicki Bowman" userId="47c5f865-020d-4090-b5f3-c745f6269401" providerId="ADAL" clId="{780D7DC2-BB7B-49C8-B053-64BFF0A9FDD7}" dt="2025-03-12T14:15:41.086" v="577" actId="47"/>
        <pc:sldMkLst>
          <pc:docMk/>
          <pc:sldMk cId="1369219857" sldId="344"/>
        </pc:sldMkLst>
      </pc:sldChg>
      <pc:sldChg chg="new">
        <pc:chgData name="Vicki Bowman" userId="47c5f865-020d-4090-b5f3-c745f6269401" providerId="ADAL" clId="{780D7DC2-BB7B-49C8-B053-64BFF0A9FDD7}" dt="2025-03-12T14:23:38.374" v="592" actId="680"/>
        <pc:sldMkLst>
          <pc:docMk/>
          <pc:sldMk cId="2765976126" sldId="344"/>
        </pc:sldMkLst>
      </pc:sldChg>
      <pc:sldChg chg="new del">
        <pc:chgData name="Vicki Bowman" userId="47c5f865-020d-4090-b5f3-c745f6269401" providerId="ADAL" clId="{780D7DC2-BB7B-49C8-B053-64BFF0A9FDD7}" dt="2025-03-12T14:15:33.273" v="576" actId="680"/>
        <pc:sldMkLst>
          <pc:docMk/>
          <pc:sldMk cId="195906908" sldId="345"/>
        </pc:sldMkLst>
      </pc:sldChg>
      <pc:sldChg chg="new del">
        <pc:chgData name="Vicki Bowman" userId="47c5f865-020d-4090-b5f3-c745f6269401" providerId="ADAL" clId="{780D7DC2-BB7B-49C8-B053-64BFF0A9FDD7}" dt="2025-03-12T14:15:32.626" v="575" actId="680"/>
        <pc:sldMkLst>
          <pc:docMk/>
          <pc:sldMk cId="4085467479" sldId="346"/>
        </pc:sldMkLst>
      </pc:sldChg>
      <pc:sldChg chg="new del">
        <pc:chgData name="Vicki Bowman" userId="47c5f865-020d-4090-b5f3-c745f6269401" providerId="ADAL" clId="{780D7DC2-BB7B-49C8-B053-64BFF0A9FDD7}" dt="2025-03-12T14:15:32.224" v="574" actId="680"/>
        <pc:sldMkLst>
          <pc:docMk/>
          <pc:sldMk cId="1168771360" sldId="347"/>
        </pc:sldMkLst>
      </pc:sldChg>
      <pc:sldChg chg="new del">
        <pc:chgData name="Vicki Bowman" userId="47c5f865-020d-4090-b5f3-c745f6269401" providerId="ADAL" clId="{780D7DC2-BB7B-49C8-B053-64BFF0A9FDD7}" dt="2025-03-12T14:15:31.863" v="573" actId="680"/>
        <pc:sldMkLst>
          <pc:docMk/>
          <pc:sldMk cId="141597341" sldId="348"/>
        </pc:sldMkLst>
      </pc:sldChg>
      <pc:sldChg chg="new del">
        <pc:chgData name="Vicki Bowman" userId="47c5f865-020d-4090-b5f3-c745f6269401" providerId="ADAL" clId="{780D7DC2-BB7B-49C8-B053-64BFF0A9FDD7}" dt="2025-03-12T14:15:31.364" v="572" actId="680"/>
        <pc:sldMkLst>
          <pc:docMk/>
          <pc:sldMk cId="3966245766" sldId="349"/>
        </pc:sldMkLst>
      </pc:sldChg>
      <pc:sldChg chg="new del">
        <pc:chgData name="Vicki Bowman" userId="47c5f865-020d-4090-b5f3-c745f6269401" providerId="ADAL" clId="{780D7DC2-BB7B-49C8-B053-64BFF0A9FDD7}" dt="2025-03-12T14:15:30.960" v="571" actId="680"/>
        <pc:sldMkLst>
          <pc:docMk/>
          <pc:sldMk cId="959705840" sldId="350"/>
        </pc:sldMkLst>
      </pc:sldChg>
      <pc:sldChg chg="new del">
        <pc:chgData name="Vicki Bowman" userId="47c5f865-020d-4090-b5f3-c745f6269401" providerId="ADAL" clId="{780D7DC2-BB7B-49C8-B053-64BFF0A9FDD7}" dt="2025-03-12T14:15:30.521" v="570" actId="680"/>
        <pc:sldMkLst>
          <pc:docMk/>
          <pc:sldMk cId="4066956368" sldId="351"/>
        </pc:sldMkLst>
      </pc:sldChg>
      <pc:sldChg chg="new del">
        <pc:chgData name="Vicki Bowman" userId="47c5f865-020d-4090-b5f3-c745f6269401" providerId="ADAL" clId="{780D7DC2-BB7B-49C8-B053-64BFF0A9FDD7}" dt="2025-03-12T14:15:30.140" v="569" actId="680"/>
        <pc:sldMkLst>
          <pc:docMk/>
          <pc:sldMk cId="1663421499" sldId="352"/>
        </pc:sldMkLst>
      </pc:sldChg>
      <pc:sldChg chg="new del">
        <pc:chgData name="Vicki Bowman" userId="47c5f865-020d-4090-b5f3-c745f6269401" providerId="ADAL" clId="{780D7DC2-BB7B-49C8-B053-64BFF0A9FDD7}" dt="2025-03-12T14:15:29.763" v="568" actId="680"/>
        <pc:sldMkLst>
          <pc:docMk/>
          <pc:sldMk cId="1847731704" sldId="353"/>
        </pc:sldMkLst>
      </pc:sldChg>
      <pc:sldChg chg="new del">
        <pc:chgData name="Vicki Bowman" userId="47c5f865-020d-4090-b5f3-c745f6269401" providerId="ADAL" clId="{780D7DC2-BB7B-49C8-B053-64BFF0A9FDD7}" dt="2025-03-12T14:15:29.276" v="567" actId="680"/>
        <pc:sldMkLst>
          <pc:docMk/>
          <pc:sldMk cId="3462983091" sldId="354"/>
        </pc:sldMkLst>
      </pc:sldChg>
      <pc:sldChg chg="new del">
        <pc:chgData name="Vicki Bowman" userId="47c5f865-020d-4090-b5f3-c745f6269401" providerId="ADAL" clId="{780D7DC2-BB7B-49C8-B053-64BFF0A9FDD7}" dt="2025-03-12T14:15:28.876" v="566" actId="680"/>
        <pc:sldMkLst>
          <pc:docMk/>
          <pc:sldMk cId="3411123360" sldId="355"/>
        </pc:sldMkLst>
      </pc:sldChg>
      <pc:sldChg chg="new del">
        <pc:chgData name="Vicki Bowman" userId="47c5f865-020d-4090-b5f3-c745f6269401" providerId="ADAL" clId="{780D7DC2-BB7B-49C8-B053-64BFF0A9FDD7}" dt="2025-03-12T14:15:28.445" v="565" actId="680"/>
        <pc:sldMkLst>
          <pc:docMk/>
          <pc:sldMk cId="2248387064" sldId="356"/>
        </pc:sldMkLst>
      </pc:sldChg>
      <pc:sldChg chg="new del">
        <pc:chgData name="Vicki Bowman" userId="47c5f865-020d-4090-b5f3-c745f6269401" providerId="ADAL" clId="{780D7DC2-BB7B-49C8-B053-64BFF0A9FDD7}" dt="2025-03-12T14:15:28.108" v="564" actId="680"/>
        <pc:sldMkLst>
          <pc:docMk/>
          <pc:sldMk cId="2588082307" sldId="357"/>
        </pc:sldMkLst>
      </pc:sldChg>
      <pc:sldChg chg="new del">
        <pc:chgData name="Vicki Bowman" userId="47c5f865-020d-4090-b5f3-c745f6269401" providerId="ADAL" clId="{780D7DC2-BB7B-49C8-B053-64BFF0A9FDD7}" dt="2025-03-12T14:15:27.735" v="563" actId="680"/>
        <pc:sldMkLst>
          <pc:docMk/>
          <pc:sldMk cId="1751772738" sldId="358"/>
        </pc:sldMkLst>
      </pc:sldChg>
      <pc:sldChg chg="new del">
        <pc:chgData name="Vicki Bowman" userId="47c5f865-020d-4090-b5f3-c745f6269401" providerId="ADAL" clId="{780D7DC2-BB7B-49C8-B053-64BFF0A9FDD7}" dt="2025-03-12T14:15:27.109" v="562" actId="680"/>
        <pc:sldMkLst>
          <pc:docMk/>
          <pc:sldMk cId="54983530" sldId="359"/>
        </pc:sldMkLst>
      </pc:sldChg>
      <pc:sldChg chg="new del">
        <pc:chgData name="Vicki Bowman" userId="47c5f865-020d-4090-b5f3-c745f6269401" providerId="ADAL" clId="{780D7DC2-BB7B-49C8-B053-64BFF0A9FDD7}" dt="2025-03-12T14:15:26.208" v="561" actId="680"/>
        <pc:sldMkLst>
          <pc:docMk/>
          <pc:sldMk cId="3718218186"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1B763-AA5A-410C-A20F-9BEBBC9F8204}"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353C1-CEE8-40C1-832A-24E5924E7FC4}" type="slidenum">
              <a:rPr lang="en-US" smtClean="0"/>
              <a:t>‹#›</a:t>
            </a:fld>
            <a:endParaRPr lang="en-US"/>
          </a:p>
        </p:txBody>
      </p:sp>
    </p:spTree>
    <p:extLst>
      <p:ext uri="{BB962C8B-B14F-4D97-AF65-F5344CB8AC3E}">
        <p14:creationId xmlns:p14="http://schemas.microsoft.com/office/powerpoint/2010/main" val="180677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353C1-CEE8-40C1-832A-24E5924E7FC4}" type="slidenum">
              <a:rPr lang="en-US" smtClean="0"/>
              <a:t>1</a:t>
            </a:fld>
            <a:endParaRPr lang="en-US"/>
          </a:p>
        </p:txBody>
      </p:sp>
    </p:spTree>
    <p:extLst>
      <p:ext uri="{BB962C8B-B14F-4D97-AF65-F5344CB8AC3E}">
        <p14:creationId xmlns:p14="http://schemas.microsoft.com/office/powerpoint/2010/main" val="329745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a few key elements to every great travel story:</a:t>
            </a:r>
          </a:p>
          <a:p>
            <a:pPr marL="342900" marR="0" lvl="0" indent="-342900">
              <a:lnSpc>
                <a:spcPct val="107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hero (your customer)</a:t>
            </a:r>
          </a:p>
          <a:p>
            <a:pPr marL="342900" marR="0" lvl="0" indent="-342900">
              <a:lnSpc>
                <a:spcPct val="107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journey (their experience)</a:t>
            </a:r>
          </a:p>
          <a:p>
            <a:pPr marL="342900" marR="0" lvl="0" indent="-342900">
              <a:lnSpc>
                <a:spcPct val="107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guide (your business)</a:t>
            </a:r>
          </a:p>
          <a:p>
            <a:pPr marL="342900" marR="0" lvl="0" indent="-342900">
              <a:lnSpc>
                <a:spcPct val="107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transformation (the impact of their trip)”*</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“Every travel experience is a story waiting to be told. Your customers don’t just take a trip—they embark on an adventure that changes them. Your job is to showcase that transformation.”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2B353C1-CEE8-40C1-832A-24E5924E7FC4}" type="slidenum">
              <a:rPr lang="en-US" smtClean="0"/>
              <a:t>10</a:t>
            </a:fld>
            <a:endParaRPr lang="en-US"/>
          </a:p>
        </p:txBody>
      </p:sp>
    </p:spTree>
    <p:extLst>
      <p:ext uri="{BB962C8B-B14F-4D97-AF65-F5344CB8AC3E}">
        <p14:creationId xmlns:p14="http://schemas.microsoft.com/office/powerpoint/2010/main" val="2055252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Many businesses struggle with storytelling because they don’t know where to start. Here’s the secret: your customers are already telling your best stories. You just need to capture them. Testimonials, social media posts, and real experiences—these are your goldmine. What’s a great story from one of your customers? How did their trip impact them? These are the stories that create trust and excitement.”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2B353C1-CEE8-40C1-832A-24E5924E7FC4}" type="slidenum">
              <a:rPr lang="en-US" smtClean="0"/>
              <a:t>11</a:t>
            </a:fld>
            <a:endParaRPr lang="en-US"/>
          </a:p>
        </p:txBody>
      </p:sp>
    </p:spTree>
    <p:extLst>
      <p:ext uri="{BB962C8B-B14F-4D97-AF65-F5344CB8AC3E}">
        <p14:creationId xmlns:p14="http://schemas.microsoft.com/office/powerpoint/2010/main" val="105137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353C1-CEE8-40C1-832A-24E5924E7FC4}" type="slidenum">
              <a:rPr lang="en-US" smtClean="0"/>
              <a:t>12</a:t>
            </a:fld>
            <a:endParaRPr lang="en-US"/>
          </a:p>
        </p:txBody>
      </p:sp>
    </p:spTree>
    <p:extLst>
      <p:ext uri="{BB962C8B-B14F-4D97-AF65-F5344CB8AC3E}">
        <p14:creationId xmlns:p14="http://schemas.microsoft.com/office/powerpoint/2010/main" val="1149694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126C4-4506-E61A-7058-D0D7CDA09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CD891-5D4D-E309-7FE0-39F9841A7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5BB2F-1E73-E6BE-A1A4-F84D3DC760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2449C-CA0D-E8CE-98BC-579D2E867FF6}"/>
              </a:ext>
            </a:extLst>
          </p:cNvPr>
          <p:cNvSpPr>
            <a:spLocks noGrp="1"/>
          </p:cNvSpPr>
          <p:nvPr>
            <p:ph type="sldNum" sz="quarter" idx="5"/>
          </p:nvPr>
        </p:nvSpPr>
        <p:spPr/>
        <p:txBody>
          <a:bodyPr/>
          <a:lstStyle/>
          <a:p>
            <a:fld id="{52B353C1-CEE8-40C1-832A-24E5924E7FC4}" type="slidenum">
              <a:rPr lang="en-US" smtClean="0"/>
              <a:t>13</a:t>
            </a:fld>
            <a:endParaRPr lang="en-US"/>
          </a:p>
        </p:txBody>
      </p:sp>
    </p:spTree>
    <p:extLst>
      <p:ext uri="{BB962C8B-B14F-4D97-AF65-F5344CB8AC3E}">
        <p14:creationId xmlns:p14="http://schemas.microsoft.com/office/powerpoint/2010/main" val="216931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B353C1-CEE8-40C1-832A-24E5924E7FC4}" type="slidenum">
              <a:rPr lang="en-US" smtClean="0"/>
              <a:t>14</a:t>
            </a:fld>
            <a:endParaRPr lang="en-US"/>
          </a:p>
        </p:txBody>
      </p:sp>
    </p:spTree>
    <p:extLst>
      <p:ext uri="{BB962C8B-B14F-4D97-AF65-F5344CB8AC3E}">
        <p14:creationId xmlns:p14="http://schemas.microsoft.com/office/powerpoint/2010/main" val="194464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i="1" kern="100" dirty="0">
                <a:effectLst/>
                <a:latin typeface="Calibri" panose="020F0502020204030204" pitchFamily="34" charset="0"/>
                <a:ea typeface="Calibri" panose="020F0502020204030204" pitchFamily="34" charset="0"/>
                <a:cs typeface="Times New Roman" panose="02020603050405020304" pitchFamily="18" charset="0"/>
              </a:rPr>
              <a:t>“Thank you for being here today! Travel marketing is all about inspiration. People don’t book a trip because of logic—they book because of emotion. And what’s the best way to create that emotion? Through storytelling. Today, we’re going to explore how you can turn your marketing into a powerful storytelling tool that captivates, connects, and converts your audience into customers.”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2B353C1-CEE8-40C1-832A-24E5924E7FC4}" type="slidenum">
              <a:rPr lang="en-US" smtClean="0"/>
              <a:t>2</a:t>
            </a:fld>
            <a:endParaRPr lang="en-US"/>
          </a:p>
        </p:txBody>
      </p:sp>
    </p:spTree>
    <p:extLst>
      <p:ext uri="{BB962C8B-B14F-4D97-AF65-F5344CB8AC3E}">
        <p14:creationId xmlns:p14="http://schemas.microsoft.com/office/powerpoint/2010/main" val="90022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“Let’s start with a question—how many of you have ever booked a trip because of a story someone told you? Maybe a friend raved about a great destination, or you saw a compelling video on social media. Stories are what drive decisions. People remember experiences, emotions, and the feeling of ‘I want to be there.’ Our job as travel marketers is to craft those stories that inspire action.”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2B353C1-CEE8-40C1-832A-24E5924E7FC4}" type="slidenum">
              <a:rPr lang="en-US" smtClean="0"/>
              <a:t>3</a:t>
            </a:fld>
            <a:endParaRPr lang="en-US"/>
          </a:p>
        </p:txBody>
      </p:sp>
    </p:spTree>
    <p:extLst>
      <p:ext uri="{BB962C8B-B14F-4D97-AF65-F5344CB8AC3E}">
        <p14:creationId xmlns:p14="http://schemas.microsoft.com/office/powerpoint/2010/main" val="322643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CF6A8-DDC5-5AA9-EC8B-E9D7B77B3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4C41E-2E80-17F6-50FB-B6D8AE786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37E732-C92D-789C-6F62-C36F3693B7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“Let’s start with a question—how many of you have ever booked a trip because of a story someone told you? Maybe a friend raved about a great destination, or you saw a compelling video on social media. Stories are what drive decisions. People remember experiences, emotions, and the feeling of ‘I want to be there.’ Our job as travel marketers is to craft those stories that inspire action.”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CF6F008-312D-ACA0-40D8-B9FA04E413C7}"/>
              </a:ext>
            </a:extLst>
          </p:cNvPr>
          <p:cNvSpPr>
            <a:spLocks noGrp="1"/>
          </p:cNvSpPr>
          <p:nvPr>
            <p:ph type="sldNum" sz="quarter" idx="5"/>
          </p:nvPr>
        </p:nvSpPr>
        <p:spPr/>
        <p:txBody>
          <a:bodyPr/>
          <a:lstStyle/>
          <a:p>
            <a:fld id="{52B353C1-CEE8-40C1-832A-24E5924E7FC4}" type="slidenum">
              <a:rPr lang="en-US" smtClean="0"/>
              <a:t>4</a:t>
            </a:fld>
            <a:endParaRPr lang="en-US"/>
          </a:p>
        </p:txBody>
      </p:sp>
    </p:spTree>
    <p:extLst>
      <p:ext uri="{BB962C8B-B14F-4D97-AF65-F5344CB8AC3E}">
        <p14:creationId xmlns:p14="http://schemas.microsoft.com/office/powerpoint/2010/main" val="142813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A97C3-2C6E-715E-FF7F-D597DD59C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81704-E4F9-6C6A-4FEC-7B4079DC8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D23BD-1384-9A24-7778-FB062506ED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“Let’s start with a question—how many of you have ever booked a trip because of a story someone told you? Maybe a friend raved about a great destination, or you saw a compelling video on social media. Stories are what drive decisions. People remember experiences, emotions, and the feeling of ‘I want to be there.’ Our job as travel marketers is to craft those stories that inspire action.”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45999A3-B70D-D74C-0B6C-25FFF3F1A759}"/>
              </a:ext>
            </a:extLst>
          </p:cNvPr>
          <p:cNvSpPr>
            <a:spLocks noGrp="1"/>
          </p:cNvSpPr>
          <p:nvPr>
            <p:ph type="sldNum" sz="quarter" idx="5"/>
          </p:nvPr>
        </p:nvSpPr>
        <p:spPr/>
        <p:txBody>
          <a:bodyPr/>
          <a:lstStyle/>
          <a:p>
            <a:fld id="{52B353C1-CEE8-40C1-832A-24E5924E7FC4}" type="slidenum">
              <a:rPr lang="en-US" smtClean="0"/>
              <a:t>5</a:t>
            </a:fld>
            <a:endParaRPr lang="en-US"/>
          </a:p>
        </p:txBody>
      </p:sp>
    </p:spTree>
    <p:extLst>
      <p:ext uri="{BB962C8B-B14F-4D97-AF65-F5344CB8AC3E}">
        <p14:creationId xmlns:p14="http://schemas.microsoft.com/office/powerpoint/2010/main" val="332392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BC14-E726-60F8-8369-D54D24F27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A782E-B592-1C0C-A974-BAF3EBA4C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64723-3CD6-75D8-BE68-0F1D670757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“Let’s start with a question—how many of you have ever booked a trip because of a story someone told you? Maybe a friend raved about a great destination, or you saw a compelling video on social media. Stories are what drive decisions. People remember experiences, emotions, and the feeling of ‘I want to be there.’ Our job as travel marketers is to craft those stories that inspire action.”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16D2A78-E373-07A4-D487-DCA0181BDBEB}"/>
              </a:ext>
            </a:extLst>
          </p:cNvPr>
          <p:cNvSpPr>
            <a:spLocks noGrp="1"/>
          </p:cNvSpPr>
          <p:nvPr>
            <p:ph type="sldNum" sz="quarter" idx="5"/>
          </p:nvPr>
        </p:nvSpPr>
        <p:spPr/>
        <p:txBody>
          <a:bodyPr/>
          <a:lstStyle/>
          <a:p>
            <a:fld id="{52B353C1-CEE8-40C1-832A-24E5924E7FC4}" type="slidenum">
              <a:rPr lang="en-US" smtClean="0"/>
              <a:t>6</a:t>
            </a:fld>
            <a:endParaRPr lang="en-US"/>
          </a:p>
        </p:txBody>
      </p:sp>
    </p:spTree>
    <p:extLst>
      <p:ext uri="{BB962C8B-B14F-4D97-AF65-F5344CB8AC3E}">
        <p14:creationId xmlns:p14="http://schemas.microsoft.com/office/powerpoint/2010/main" val="2720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FD2CD-0D5D-33F5-E473-249D5A0F5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359FB-5612-C39B-FF09-38BE66D97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F753B-B57B-2F35-11FC-4689B533F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“Let’s start with a question—how many of you have ever booked a trip because of a story someone told you? Maybe a friend raved about a great destination, or you saw a compelling video on social media. Stories are what drive decisions. People remember experiences, emotions, and the feeling of ‘I want to be there.’ Our job as travel marketers is to craft those stories that inspire action.”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6214AAA-E7EC-3EE7-8C8B-CE489AD15A31}"/>
              </a:ext>
            </a:extLst>
          </p:cNvPr>
          <p:cNvSpPr>
            <a:spLocks noGrp="1"/>
          </p:cNvSpPr>
          <p:nvPr>
            <p:ph type="sldNum" sz="quarter" idx="5"/>
          </p:nvPr>
        </p:nvSpPr>
        <p:spPr/>
        <p:txBody>
          <a:bodyPr/>
          <a:lstStyle/>
          <a:p>
            <a:fld id="{52B353C1-CEE8-40C1-832A-24E5924E7FC4}" type="slidenum">
              <a:rPr lang="en-US" smtClean="0"/>
              <a:t>7</a:t>
            </a:fld>
            <a:endParaRPr lang="en-US"/>
          </a:p>
        </p:txBody>
      </p:sp>
    </p:spTree>
    <p:extLst>
      <p:ext uri="{BB962C8B-B14F-4D97-AF65-F5344CB8AC3E}">
        <p14:creationId xmlns:p14="http://schemas.microsoft.com/office/powerpoint/2010/main" val="398100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“Studies show that people make decisions based on emotions first, then justify them with logic. A good story releases dopamine, making people feel connected and engaged. When your marketing is just about logistics—dates, prices, and schedules—it’s forgettable. But when you tell a compelling story, your audience is hooked.”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2B353C1-CEE8-40C1-832A-24E5924E7FC4}" type="slidenum">
              <a:rPr lang="en-US" smtClean="0"/>
              <a:t>8</a:t>
            </a:fld>
            <a:endParaRPr lang="en-US"/>
          </a:p>
        </p:txBody>
      </p:sp>
    </p:spTree>
    <p:extLst>
      <p:ext uri="{BB962C8B-B14F-4D97-AF65-F5344CB8AC3E}">
        <p14:creationId xmlns:p14="http://schemas.microsoft.com/office/powerpoint/2010/main" val="102624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B28A-6836-1A84-044E-595459981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BCB0A-ADEC-3230-64F1-8A96D8FEF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66924-159A-A43F-F1AD-780B3481D7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“Studies show that people make decisions based on emotions first, then justify them with logic. A good story releases dopamine, making people feel connected and engaged. When your marketing is just about logistics—dates, prices, and schedules—it’s forgettable. But when you tell a compelling story, your audience is hooked.”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8E177BD-5D13-25A5-2F2D-75294B3E9C26}"/>
              </a:ext>
            </a:extLst>
          </p:cNvPr>
          <p:cNvSpPr>
            <a:spLocks noGrp="1"/>
          </p:cNvSpPr>
          <p:nvPr>
            <p:ph type="sldNum" sz="quarter" idx="5"/>
          </p:nvPr>
        </p:nvSpPr>
        <p:spPr/>
        <p:txBody>
          <a:bodyPr/>
          <a:lstStyle/>
          <a:p>
            <a:fld id="{52B353C1-CEE8-40C1-832A-24E5924E7FC4}" type="slidenum">
              <a:rPr lang="en-US" smtClean="0"/>
              <a:t>9</a:t>
            </a:fld>
            <a:endParaRPr lang="en-US"/>
          </a:p>
        </p:txBody>
      </p:sp>
    </p:spTree>
    <p:extLst>
      <p:ext uri="{BB962C8B-B14F-4D97-AF65-F5344CB8AC3E}">
        <p14:creationId xmlns:p14="http://schemas.microsoft.com/office/powerpoint/2010/main" val="488118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F60BFD6A-72C9-4311-A155-0979F0FC909A}"/>
              </a:ext>
            </a:extLst>
          </p:cNvPr>
          <p:cNvSpPr>
            <a:spLocks noGrp="1"/>
          </p:cNvSpPr>
          <p:nvPr>
            <p:ph type="dt" sz="half" idx="2"/>
          </p:nvPr>
        </p:nvSpPr>
        <p:spPr>
          <a:xfrm>
            <a:off x="7498403" y="6438428"/>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7" name="Footer Placeholder 4">
            <a:extLst>
              <a:ext uri="{FF2B5EF4-FFF2-40B4-BE49-F238E27FC236}">
                <a16:creationId xmlns:a16="http://schemas.microsoft.com/office/drawing/2014/main" id="{3EEACCE3-20A0-484F-A7E4-984A58C4293D}"/>
              </a:ext>
            </a:extLst>
          </p:cNvPr>
          <p:cNvSpPr>
            <a:spLocks noGrp="1"/>
          </p:cNvSpPr>
          <p:nvPr>
            <p:ph type="ftr" sz="quarter" idx="3"/>
          </p:nvPr>
        </p:nvSpPr>
        <p:spPr>
          <a:xfrm>
            <a:off x="581192" y="6438428"/>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vbgmarketing.COM</a:t>
            </a:r>
          </a:p>
        </p:txBody>
      </p:sp>
      <p:sp>
        <p:nvSpPr>
          <p:cNvPr id="8" name="Slide Number Placeholder 5">
            <a:extLst>
              <a:ext uri="{FF2B5EF4-FFF2-40B4-BE49-F238E27FC236}">
                <a16:creationId xmlns:a16="http://schemas.microsoft.com/office/drawing/2014/main" id="{A167555C-591F-4D61-A41E-BF46DF752FC6}"/>
              </a:ext>
            </a:extLst>
          </p:cNvPr>
          <p:cNvSpPr>
            <a:spLocks noGrp="1"/>
          </p:cNvSpPr>
          <p:nvPr>
            <p:ph type="sldNum" sz="quarter" idx="4"/>
          </p:nvPr>
        </p:nvSpPr>
        <p:spPr>
          <a:xfrm>
            <a:off x="10450751" y="6438428"/>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11" name="Picture 10" descr="A statue in a park&#10;&#10;AI-generated content may be incorrect.">
            <a:extLst>
              <a:ext uri="{FF2B5EF4-FFF2-40B4-BE49-F238E27FC236}">
                <a16:creationId xmlns:a16="http://schemas.microsoft.com/office/drawing/2014/main" id="{2789DCCA-F119-07A5-8B79-AB765CB9434D}"/>
              </a:ext>
            </a:extLst>
          </p:cNvPr>
          <p:cNvPicPr>
            <a:picLocks noChangeAspect="1"/>
          </p:cNvPicPr>
          <p:nvPr userDrawn="1"/>
        </p:nvPicPr>
        <p:blipFill>
          <a:blip r:embed="rId2"/>
          <a:srcRect r="34658"/>
          <a:stretch/>
        </p:blipFill>
        <p:spPr>
          <a:xfrm>
            <a:off x="1378543" y="3342194"/>
            <a:ext cx="9225364" cy="2430563"/>
          </a:xfrm>
          <a:prstGeom prst="rect">
            <a:avLst/>
          </a:prstGeom>
          <a:ln>
            <a:noFill/>
          </a:ln>
          <a:effectLst>
            <a:softEdge rad="112500"/>
          </a:effectLst>
        </p:spPr>
      </p:pic>
      <p:pic>
        <p:nvPicPr>
          <p:cNvPr id="18" name="Picture 17" descr="A black background with red letters&#10;&#10;AI-generated content may be incorrect.">
            <a:extLst>
              <a:ext uri="{FF2B5EF4-FFF2-40B4-BE49-F238E27FC236}">
                <a16:creationId xmlns:a16="http://schemas.microsoft.com/office/drawing/2014/main" id="{DF470FA5-139F-14DF-5865-83278B6FB2F5}"/>
              </a:ext>
            </a:extLst>
          </p:cNvPr>
          <p:cNvPicPr>
            <a:picLocks noChangeAspect="1"/>
          </p:cNvPicPr>
          <p:nvPr userDrawn="1"/>
        </p:nvPicPr>
        <p:blipFill>
          <a:blip r:embed="rId3"/>
          <a:stretch>
            <a:fillRect/>
          </a:stretch>
        </p:blipFill>
        <p:spPr>
          <a:xfrm>
            <a:off x="2771010" y="1117471"/>
            <a:ext cx="5896738" cy="1559053"/>
          </a:xfrm>
          <a:prstGeom prst="rect">
            <a:avLst/>
          </a:prstGeom>
        </p:spPr>
      </p:pic>
    </p:spTree>
    <p:extLst>
      <p:ext uri="{BB962C8B-B14F-4D97-AF65-F5344CB8AC3E}">
        <p14:creationId xmlns:p14="http://schemas.microsoft.com/office/powerpoint/2010/main" val="112949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0E71FEDE-DD5E-4659-8B36-10B6A6B57068}"/>
              </a:ext>
            </a:extLst>
          </p:cNvPr>
          <p:cNvSpPr>
            <a:spLocks noGrp="1"/>
          </p:cNvSpPr>
          <p:nvPr>
            <p:ph type="dt" sz="half" idx="2"/>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11" name="Footer Placeholder 4">
            <a:extLst>
              <a:ext uri="{FF2B5EF4-FFF2-40B4-BE49-F238E27FC236}">
                <a16:creationId xmlns:a16="http://schemas.microsoft.com/office/drawing/2014/main" id="{D8480D5A-4AD7-47EE-8572-0DCE39A3C690}"/>
              </a:ext>
            </a:extLst>
          </p:cNvPr>
          <p:cNvSpPr>
            <a:spLocks noGrp="1"/>
          </p:cNvSpPr>
          <p:nvPr>
            <p:ph type="ftr" sz="quarter" idx="3"/>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vbgmarketing.COM</a:t>
            </a:r>
          </a:p>
        </p:txBody>
      </p:sp>
      <p:sp>
        <p:nvSpPr>
          <p:cNvPr id="12" name="Slide Number Placeholder 5">
            <a:extLst>
              <a:ext uri="{FF2B5EF4-FFF2-40B4-BE49-F238E27FC236}">
                <a16:creationId xmlns:a16="http://schemas.microsoft.com/office/drawing/2014/main" id="{39B2F598-4172-41F2-BC15-841F2EE39088}"/>
              </a:ext>
            </a:extLst>
          </p:cNvPr>
          <p:cNvSpPr>
            <a:spLocks noGrp="1"/>
          </p:cNvSpPr>
          <p:nvPr>
            <p:ph type="sldNum" sz="quarter" idx="4"/>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5" name="Picture 4" descr="Icon&#10;&#10;Description automatically generated">
            <a:extLst>
              <a:ext uri="{FF2B5EF4-FFF2-40B4-BE49-F238E27FC236}">
                <a16:creationId xmlns:a16="http://schemas.microsoft.com/office/drawing/2014/main" id="{59CD708C-9E4E-4292-A7AC-E146F490ADC9}"/>
              </a:ext>
            </a:extLst>
          </p:cNvPr>
          <p:cNvPicPr>
            <a:picLocks noChangeAspect="1"/>
          </p:cNvPicPr>
          <p:nvPr userDrawn="1"/>
        </p:nvPicPr>
        <p:blipFill>
          <a:blip r:embed="rId2"/>
          <a:stretch>
            <a:fillRect/>
          </a:stretch>
        </p:blipFill>
        <p:spPr>
          <a:xfrm>
            <a:off x="3405187" y="733425"/>
            <a:ext cx="5381625" cy="5391150"/>
          </a:xfrm>
          <a:prstGeom prst="rect">
            <a:avLst/>
          </a:prstGeom>
        </p:spPr>
      </p:pic>
    </p:spTree>
    <p:extLst>
      <p:ext uri="{BB962C8B-B14F-4D97-AF65-F5344CB8AC3E}">
        <p14:creationId xmlns:p14="http://schemas.microsoft.com/office/powerpoint/2010/main" val="1597200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01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F60BFD6A-72C9-4311-A155-0979F0FC909A}"/>
              </a:ext>
            </a:extLst>
          </p:cNvPr>
          <p:cNvSpPr>
            <a:spLocks noGrp="1"/>
          </p:cNvSpPr>
          <p:nvPr>
            <p:ph type="dt" sz="half" idx="2"/>
          </p:nvPr>
        </p:nvSpPr>
        <p:spPr>
          <a:xfrm>
            <a:off x="7498403" y="6438428"/>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7" name="Footer Placeholder 4">
            <a:extLst>
              <a:ext uri="{FF2B5EF4-FFF2-40B4-BE49-F238E27FC236}">
                <a16:creationId xmlns:a16="http://schemas.microsoft.com/office/drawing/2014/main" id="{3EEACCE3-20A0-484F-A7E4-984A58C4293D}"/>
              </a:ext>
            </a:extLst>
          </p:cNvPr>
          <p:cNvSpPr>
            <a:spLocks noGrp="1"/>
          </p:cNvSpPr>
          <p:nvPr>
            <p:ph type="ftr" sz="quarter" idx="3"/>
          </p:nvPr>
        </p:nvSpPr>
        <p:spPr>
          <a:xfrm>
            <a:off x="581192" y="6438428"/>
            <a:ext cx="6917210" cy="365125"/>
          </a:xfrm>
          <a:prstGeom prst="rect">
            <a:avLst/>
          </a:prstGeom>
          <a:solidFill>
            <a:srgbClr val="00929E"/>
          </a:solidFill>
        </p:spPr>
        <p:txBody>
          <a:bodyPr vert="horz" lIns="91440" tIns="45720" rIns="91440" bIns="45720" rtlCol="0" anchor="ctr"/>
          <a:lstStyle>
            <a:lvl1pPr algn="l">
              <a:defRPr sz="1400" b="1" cap="all">
                <a:solidFill>
                  <a:srgbClr val="D3C773"/>
                </a:solidFill>
                <a:latin typeface="+mn-lt"/>
                <a:cs typeface="Helvetica" panose="020B0604020202020204" pitchFamily="34" charset="0"/>
              </a:defRPr>
            </a:lvl1pPr>
          </a:lstStyle>
          <a:p>
            <a:r>
              <a:rPr lang="en-US" dirty="0"/>
              <a:t>Sunway charters</a:t>
            </a:r>
          </a:p>
        </p:txBody>
      </p:sp>
      <p:sp>
        <p:nvSpPr>
          <p:cNvPr id="8" name="Slide Number Placeholder 5">
            <a:extLst>
              <a:ext uri="{FF2B5EF4-FFF2-40B4-BE49-F238E27FC236}">
                <a16:creationId xmlns:a16="http://schemas.microsoft.com/office/drawing/2014/main" id="{A167555C-591F-4D61-A41E-BF46DF752FC6}"/>
              </a:ext>
            </a:extLst>
          </p:cNvPr>
          <p:cNvSpPr>
            <a:spLocks noGrp="1"/>
          </p:cNvSpPr>
          <p:nvPr>
            <p:ph type="sldNum" sz="quarter" idx="4"/>
          </p:nvPr>
        </p:nvSpPr>
        <p:spPr>
          <a:xfrm>
            <a:off x="10450751" y="6438428"/>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sp>
        <p:nvSpPr>
          <p:cNvPr id="12" name="Title 1">
            <a:extLst>
              <a:ext uri="{FF2B5EF4-FFF2-40B4-BE49-F238E27FC236}">
                <a16:creationId xmlns:a16="http://schemas.microsoft.com/office/drawing/2014/main" id="{20203537-A966-4A66-AEF3-B6CFB7EBD14E}"/>
              </a:ext>
            </a:extLst>
          </p:cNvPr>
          <p:cNvSpPr>
            <a:spLocks noGrp="1"/>
          </p:cNvSpPr>
          <p:nvPr>
            <p:ph type="title"/>
          </p:nvPr>
        </p:nvSpPr>
        <p:spPr>
          <a:xfrm>
            <a:off x="581193" y="704088"/>
            <a:ext cx="11029616" cy="1188720"/>
          </a:xfrm>
          <a:prstGeom prst="rect">
            <a:avLst/>
          </a:prstGeom>
        </p:spPr>
        <p:txBody>
          <a:bodyPr anchor="ctr" anchorCtr="1"/>
          <a:lstStyle>
            <a:lvl1pPr algn="ctr">
              <a:defRPr>
                <a:solidFill>
                  <a:srgbClr val="D3C773"/>
                </a:solidFill>
              </a:defRPr>
            </a:lvl1pPr>
          </a:lstStyle>
          <a:p>
            <a:r>
              <a:rPr lang="en-US" dirty="0"/>
              <a:t>Click to edit</a:t>
            </a:r>
          </a:p>
        </p:txBody>
      </p:sp>
      <p:pic>
        <p:nvPicPr>
          <p:cNvPr id="3" name="Picture 2" descr="A picture containing text, clipart&#10;&#10;Description automatically generated">
            <a:extLst>
              <a:ext uri="{FF2B5EF4-FFF2-40B4-BE49-F238E27FC236}">
                <a16:creationId xmlns:a16="http://schemas.microsoft.com/office/drawing/2014/main" id="{E6CAD7C0-BB46-42D5-AD6E-D9A8E91A503F}"/>
              </a:ext>
            </a:extLst>
          </p:cNvPr>
          <p:cNvPicPr>
            <a:picLocks noChangeAspect="1"/>
          </p:cNvPicPr>
          <p:nvPr userDrawn="1"/>
        </p:nvPicPr>
        <p:blipFill>
          <a:blip r:embed="rId2"/>
          <a:stretch>
            <a:fillRect/>
          </a:stretch>
        </p:blipFill>
        <p:spPr>
          <a:xfrm>
            <a:off x="581193" y="2557271"/>
            <a:ext cx="10953252" cy="3093956"/>
          </a:xfrm>
          <a:prstGeom prst="rect">
            <a:avLst/>
          </a:prstGeom>
        </p:spPr>
      </p:pic>
    </p:spTree>
    <p:extLst>
      <p:ext uri="{BB962C8B-B14F-4D97-AF65-F5344CB8AC3E}">
        <p14:creationId xmlns:p14="http://schemas.microsoft.com/office/powerpoint/2010/main" val="121581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03120"/>
            <a:ext cx="11029615" cy="3840480"/>
          </a:xfrm>
          <a:prstGeom prst="rect">
            <a:avLst/>
          </a:prstGeom>
        </p:spPr>
        <p:txBody>
          <a:bodyPr anchor="t"/>
          <a:lstStyle>
            <a:lvl1pPr>
              <a:buClr>
                <a:srgbClr val="4C4C4C"/>
              </a:buClr>
              <a:defRPr>
                <a:solidFill>
                  <a:srgbClr val="4C4C4C"/>
                </a:solidFill>
              </a:defRPr>
            </a:lvl1pPr>
            <a:lvl2pPr>
              <a:buClr>
                <a:srgbClr val="4C4C4C"/>
              </a:buClr>
              <a:defRPr>
                <a:solidFill>
                  <a:srgbClr val="4C4C4C"/>
                </a:solidFill>
              </a:defRPr>
            </a:lvl2pPr>
            <a:lvl3pPr>
              <a:buClr>
                <a:srgbClr val="4C4C4C"/>
              </a:buClr>
              <a:defRPr>
                <a:solidFill>
                  <a:srgbClr val="4C4C4C"/>
                </a:solidFill>
              </a:defRPr>
            </a:lvl3pPr>
            <a:lvl4pPr>
              <a:buClr>
                <a:srgbClr val="4C4C4C"/>
              </a:buClr>
              <a:defRPr>
                <a:solidFill>
                  <a:srgbClr val="4C4C4C"/>
                </a:solidFill>
              </a:defRPr>
            </a:lvl4pPr>
            <a:lvl5pPr>
              <a:buClr>
                <a:srgbClr val="4C4C4C"/>
              </a:buClr>
              <a:defRPr>
                <a:solidFill>
                  <a:srgbClr val="4C4C4C"/>
                </a:solidFill>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29B2F594-29D7-4396-B924-89E242ED8658}"/>
              </a:ext>
            </a:extLst>
          </p:cNvPr>
          <p:cNvSpPr>
            <a:spLocks noGrp="1"/>
          </p:cNvSpPr>
          <p:nvPr>
            <p:ph type="title"/>
          </p:nvPr>
        </p:nvSpPr>
        <p:spPr>
          <a:xfrm>
            <a:off x="581193" y="704088"/>
            <a:ext cx="11029616" cy="1188720"/>
          </a:xfrm>
        </p:spPr>
        <p:txBody>
          <a:bodyPr/>
          <a:lstStyle>
            <a:lvl1pPr>
              <a:defRPr>
                <a:solidFill>
                  <a:srgbClr val="D3C773"/>
                </a:solidFill>
              </a:defRPr>
            </a:lvl1pPr>
          </a:lstStyle>
          <a:p>
            <a:r>
              <a:rPr lang="en-US" dirty="0"/>
              <a:t>Click to edit</a:t>
            </a:r>
          </a:p>
        </p:txBody>
      </p:sp>
      <p:sp>
        <p:nvSpPr>
          <p:cNvPr id="8" name="Date Placeholder 3">
            <a:extLst>
              <a:ext uri="{FF2B5EF4-FFF2-40B4-BE49-F238E27FC236}">
                <a16:creationId xmlns:a16="http://schemas.microsoft.com/office/drawing/2014/main" id="{1FE38FA3-2AC3-4D3A-8988-F454B4897427}"/>
              </a:ext>
            </a:extLst>
          </p:cNvPr>
          <p:cNvSpPr>
            <a:spLocks noGrp="1"/>
          </p:cNvSpPr>
          <p:nvPr>
            <p:ph type="dt" sz="half" idx="2"/>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9" name="Footer Placeholder 4">
            <a:extLst>
              <a:ext uri="{FF2B5EF4-FFF2-40B4-BE49-F238E27FC236}">
                <a16:creationId xmlns:a16="http://schemas.microsoft.com/office/drawing/2014/main" id="{7BECC49E-D4B8-4815-9692-FAF263795604}"/>
              </a:ext>
            </a:extLst>
          </p:cNvPr>
          <p:cNvSpPr>
            <a:spLocks noGrp="1"/>
          </p:cNvSpPr>
          <p:nvPr>
            <p:ph type="ftr" sz="quarter" idx="3"/>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Sunway charters</a:t>
            </a:r>
          </a:p>
        </p:txBody>
      </p:sp>
      <p:sp>
        <p:nvSpPr>
          <p:cNvPr id="10" name="Slide Number Placeholder 5">
            <a:extLst>
              <a:ext uri="{FF2B5EF4-FFF2-40B4-BE49-F238E27FC236}">
                <a16:creationId xmlns:a16="http://schemas.microsoft.com/office/drawing/2014/main" id="{A97A17E9-F51B-43FF-8774-E5F283B51892}"/>
              </a:ext>
            </a:extLst>
          </p:cNvPr>
          <p:cNvSpPr>
            <a:spLocks noGrp="1"/>
          </p:cNvSpPr>
          <p:nvPr>
            <p:ph type="sldNum" sz="quarter" idx="4"/>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4" name="Picture 3" descr="Icon&#10;&#10;Description automatically generated">
            <a:extLst>
              <a:ext uri="{FF2B5EF4-FFF2-40B4-BE49-F238E27FC236}">
                <a16:creationId xmlns:a16="http://schemas.microsoft.com/office/drawing/2014/main" id="{23E6C652-1B12-43C9-8CCF-6ED38E6C7C09}"/>
              </a:ext>
            </a:extLst>
          </p:cNvPr>
          <p:cNvPicPr>
            <a:picLocks noChangeAspect="1"/>
          </p:cNvPicPr>
          <p:nvPr userDrawn="1"/>
        </p:nvPicPr>
        <p:blipFill>
          <a:blip r:embed="rId2"/>
          <a:stretch>
            <a:fillRect/>
          </a:stretch>
        </p:blipFill>
        <p:spPr>
          <a:xfrm>
            <a:off x="10435960" y="5180006"/>
            <a:ext cx="1186620" cy="1188720"/>
          </a:xfrm>
          <a:prstGeom prst="rect">
            <a:avLst/>
          </a:prstGeom>
        </p:spPr>
      </p:pic>
    </p:spTree>
    <p:extLst>
      <p:ext uri="{BB962C8B-B14F-4D97-AF65-F5344CB8AC3E}">
        <p14:creationId xmlns:p14="http://schemas.microsoft.com/office/powerpoint/2010/main" val="9170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5" y="2103120"/>
            <a:ext cx="5194767" cy="3840480"/>
          </a:xfrm>
          <a:prstGeom prst="rect">
            <a:avLst/>
          </a:prstGeom>
        </p:spPr>
        <p:txBody>
          <a:bodyPr anchor="t">
            <a:normAutofit/>
          </a:bodyPr>
          <a:lstStyle>
            <a:lvl1pPr>
              <a:buClr>
                <a:srgbClr val="4C4C4C"/>
              </a:buClr>
              <a:defRPr>
                <a:solidFill>
                  <a:srgbClr val="4C4C4C"/>
                </a:solidFill>
              </a:defRPr>
            </a:lvl1pPr>
            <a:lvl2pPr>
              <a:buClr>
                <a:srgbClr val="4C4C4C"/>
              </a:buClr>
              <a:defRPr>
                <a:solidFill>
                  <a:srgbClr val="4C4C4C"/>
                </a:solidFill>
              </a:defRPr>
            </a:lvl2pPr>
            <a:lvl3pPr>
              <a:buClr>
                <a:srgbClr val="4C4C4C"/>
              </a:buClr>
              <a:defRPr>
                <a:solidFill>
                  <a:srgbClr val="4C4C4C"/>
                </a:solidFill>
              </a:defRPr>
            </a:lvl3pPr>
            <a:lvl4pPr>
              <a:buClr>
                <a:srgbClr val="4C4C4C"/>
              </a:buClr>
              <a:defRPr>
                <a:solidFill>
                  <a:srgbClr val="4C4C4C"/>
                </a:solidFill>
              </a:defRPr>
            </a:lvl4pPr>
            <a:lvl5pPr>
              <a:buClr>
                <a:srgbClr val="4C4C4C"/>
              </a:buClr>
              <a:defRPr>
                <a:solidFill>
                  <a:srgbClr val="4C4C4C"/>
                </a:solidFill>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103120"/>
            <a:ext cx="5194769" cy="3840481"/>
          </a:xfrm>
          <a:prstGeom prst="rect">
            <a:avLst/>
          </a:prstGeom>
        </p:spPr>
        <p:txBody>
          <a:bodyPr anchor="t">
            <a:normAutofit/>
          </a:bodyPr>
          <a:lstStyle>
            <a:lvl1pPr>
              <a:buClr>
                <a:srgbClr val="4C4C4C"/>
              </a:buClr>
              <a:defRPr>
                <a:solidFill>
                  <a:srgbClr val="4C4C4C"/>
                </a:solidFill>
              </a:defRPr>
            </a:lvl1pPr>
            <a:lvl2pPr>
              <a:buClr>
                <a:srgbClr val="4C4C4C"/>
              </a:buClr>
              <a:defRPr>
                <a:solidFill>
                  <a:srgbClr val="4C4C4C"/>
                </a:solidFill>
              </a:defRPr>
            </a:lvl2pPr>
            <a:lvl3pPr>
              <a:buClr>
                <a:srgbClr val="4C4C4C"/>
              </a:buClr>
              <a:defRPr>
                <a:solidFill>
                  <a:srgbClr val="4C4C4C"/>
                </a:solidFill>
              </a:defRPr>
            </a:lvl3pPr>
            <a:lvl4pPr>
              <a:buClr>
                <a:srgbClr val="4C4C4C"/>
              </a:buClr>
              <a:defRPr>
                <a:solidFill>
                  <a:srgbClr val="4C4C4C"/>
                </a:solidFill>
              </a:defRPr>
            </a:lvl4pPr>
            <a:lvl5pPr>
              <a:buClr>
                <a:srgbClr val="4C4C4C"/>
              </a:buClr>
              <a:defRPr>
                <a:solidFill>
                  <a:srgbClr val="4C4C4C"/>
                </a:solidFill>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509FD10A-C890-48FB-BE63-A0D23DE8C565}"/>
              </a:ext>
            </a:extLst>
          </p:cNvPr>
          <p:cNvSpPr>
            <a:spLocks noGrp="1"/>
          </p:cNvSpPr>
          <p:nvPr>
            <p:ph type="title"/>
          </p:nvPr>
        </p:nvSpPr>
        <p:spPr>
          <a:xfrm>
            <a:off x="581193" y="704088"/>
            <a:ext cx="11029616" cy="1188720"/>
          </a:xfrm>
        </p:spPr>
        <p:txBody>
          <a:bodyPr/>
          <a:lstStyle>
            <a:lvl1pPr>
              <a:defRPr>
                <a:solidFill>
                  <a:srgbClr val="D3C773"/>
                </a:solidFill>
              </a:defRPr>
            </a:lvl1pPr>
          </a:lstStyle>
          <a:p>
            <a:r>
              <a:rPr lang="en-US" dirty="0"/>
              <a:t>Click to edit</a:t>
            </a:r>
          </a:p>
        </p:txBody>
      </p:sp>
      <p:sp>
        <p:nvSpPr>
          <p:cNvPr id="13" name="Date Placeholder 3">
            <a:extLst>
              <a:ext uri="{FF2B5EF4-FFF2-40B4-BE49-F238E27FC236}">
                <a16:creationId xmlns:a16="http://schemas.microsoft.com/office/drawing/2014/main" id="{7572B700-FC1B-4D9A-88CD-B3DF26CE2294}"/>
              </a:ext>
            </a:extLst>
          </p:cNvPr>
          <p:cNvSpPr>
            <a:spLocks noGrp="1"/>
          </p:cNvSpPr>
          <p:nvPr>
            <p:ph type="dt" sz="half" idx="10"/>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14" name="Footer Placeholder 4">
            <a:extLst>
              <a:ext uri="{FF2B5EF4-FFF2-40B4-BE49-F238E27FC236}">
                <a16:creationId xmlns:a16="http://schemas.microsoft.com/office/drawing/2014/main" id="{3EB16DB4-85ED-4389-94BF-E9866C3412E2}"/>
              </a:ext>
            </a:extLst>
          </p:cNvPr>
          <p:cNvSpPr>
            <a:spLocks noGrp="1"/>
          </p:cNvSpPr>
          <p:nvPr>
            <p:ph type="ftr" sz="quarter" idx="3"/>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vbgmarketing.COM</a:t>
            </a:r>
          </a:p>
        </p:txBody>
      </p:sp>
      <p:sp>
        <p:nvSpPr>
          <p:cNvPr id="15" name="Slide Number Placeholder 5">
            <a:extLst>
              <a:ext uri="{FF2B5EF4-FFF2-40B4-BE49-F238E27FC236}">
                <a16:creationId xmlns:a16="http://schemas.microsoft.com/office/drawing/2014/main" id="{DCD19617-2916-4F6F-B037-A6D8B3E118AE}"/>
              </a:ext>
            </a:extLst>
          </p:cNvPr>
          <p:cNvSpPr>
            <a:spLocks noGrp="1"/>
          </p:cNvSpPr>
          <p:nvPr>
            <p:ph type="sldNum" sz="quarter" idx="4"/>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11" name="Picture 10" descr="Icon&#10;&#10;Description automatically generated">
            <a:extLst>
              <a:ext uri="{FF2B5EF4-FFF2-40B4-BE49-F238E27FC236}">
                <a16:creationId xmlns:a16="http://schemas.microsoft.com/office/drawing/2014/main" id="{83707C8E-CDC0-4416-AA4F-ED98DBCAAF20}"/>
              </a:ext>
            </a:extLst>
          </p:cNvPr>
          <p:cNvPicPr>
            <a:picLocks noChangeAspect="1"/>
          </p:cNvPicPr>
          <p:nvPr userDrawn="1"/>
        </p:nvPicPr>
        <p:blipFill>
          <a:blip r:embed="rId2"/>
          <a:stretch>
            <a:fillRect/>
          </a:stretch>
        </p:blipFill>
        <p:spPr>
          <a:xfrm>
            <a:off x="10435960" y="5180006"/>
            <a:ext cx="1186620" cy="1188720"/>
          </a:xfrm>
          <a:prstGeom prst="rect">
            <a:avLst/>
          </a:prstGeom>
        </p:spPr>
      </p:pic>
    </p:spTree>
    <p:extLst>
      <p:ext uri="{BB962C8B-B14F-4D97-AF65-F5344CB8AC3E}">
        <p14:creationId xmlns:p14="http://schemas.microsoft.com/office/powerpoint/2010/main" val="103901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1" y="2043072"/>
            <a:ext cx="5194769" cy="557784"/>
          </a:xfrm>
          <a:prstGeom prst="rect">
            <a:avLst/>
          </a:prstGeom>
        </p:spPr>
        <p:txBody>
          <a:bodyPr anchor="ctr">
            <a:noAutofit/>
          </a:bodyPr>
          <a:lstStyle>
            <a:lvl1pPr marL="0" indent="0">
              <a:buNone/>
              <a:defRPr sz="2000" b="0">
                <a:solidFill>
                  <a:srgbClr val="4C4C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p:cNvSpPr>
            <a:spLocks noGrp="1"/>
          </p:cNvSpPr>
          <p:nvPr>
            <p:ph sz="half" idx="2"/>
          </p:nvPr>
        </p:nvSpPr>
        <p:spPr>
          <a:xfrm>
            <a:off x="581191" y="2743200"/>
            <a:ext cx="5194766" cy="3244848"/>
          </a:xfrm>
          <a:prstGeom prst="rect">
            <a:avLst/>
          </a:prstGeom>
        </p:spPr>
        <p:txBody>
          <a:bodyPr anchor="t">
            <a:normAutofit/>
          </a:bodyPr>
          <a:lstStyle>
            <a:lvl1pPr>
              <a:buClr>
                <a:srgbClr val="4C4C4C"/>
              </a:buClr>
              <a:defRPr>
                <a:solidFill>
                  <a:srgbClr val="4C4C4C"/>
                </a:solidFill>
              </a:defRPr>
            </a:lvl1pPr>
            <a:lvl2pPr>
              <a:buClr>
                <a:srgbClr val="4C4C4C"/>
              </a:buClr>
              <a:defRPr>
                <a:solidFill>
                  <a:srgbClr val="4C4C4C"/>
                </a:solidFill>
              </a:defRPr>
            </a:lvl2pPr>
            <a:lvl3pPr>
              <a:buClr>
                <a:srgbClr val="4C4C4C"/>
              </a:buClr>
              <a:defRPr>
                <a:solidFill>
                  <a:srgbClr val="4C4C4C"/>
                </a:solidFill>
              </a:defRPr>
            </a:lvl3pPr>
            <a:lvl4pPr>
              <a:buClr>
                <a:srgbClr val="4C4C4C"/>
              </a:buClr>
              <a:defRPr>
                <a:solidFill>
                  <a:srgbClr val="4C4C4C"/>
                </a:solidFill>
              </a:defRPr>
            </a:lvl4pPr>
            <a:lvl5pPr>
              <a:buClr>
                <a:srgbClr val="4C4C4C"/>
              </a:buClr>
              <a:defRPr>
                <a:solidFill>
                  <a:srgbClr val="4C4C4C"/>
                </a:solidFill>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043072"/>
            <a:ext cx="5194770" cy="553373"/>
          </a:xfrm>
          <a:prstGeom prst="rect">
            <a:avLst/>
          </a:prstGeo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rgbClr val="4C4C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edit</a:t>
            </a:r>
          </a:p>
        </p:txBody>
      </p:sp>
      <p:sp>
        <p:nvSpPr>
          <p:cNvPr id="6" name="Content Placeholder 5"/>
          <p:cNvSpPr>
            <a:spLocks noGrp="1"/>
          </p:cNvSpPr>
          <p:nvPr>
            <p:ph sz="quarter" idx="4"/>
          </p:nvPr>
        </p:nvSpPr>
        <p:spPr>
          <a:xfrm>
            <a:off x="6416037" y="2743200"/>
            <a:ext cx="5194771" cy="3244848"/>
          </a:xfrm>
          <a:prstGeom prst="rect">
            <a:avLst/>
          </a:prstGeom>
        </p:spPr>
        <p:txBody>
          <a:bodyPr anchor="t">
            <a:normAutofit/>
          </a:bodyPr>
          <a:lstStyle>
            <a:lvl1pPr>
              <a:buClr>
                <a:srgbClr val="4C4C4C"/>
              </a:buClr>
              <a:defRPr>
                <a:solidFill>
                  <a:srgbClr val="4C4C4C"/>
                </a:solidFill>
              </a:defRPr>
            </a:lvl1pPr>
            <a:lvl2pPr>
              <a:buClr>
                <a:srgbClr val="4C4C4C"/>
              </a:buClr>
              <a:defRPr>
                <a:solidFill>
                  <a:srgbClr val="4C4C4C"/>
                </a:solidFill>
              </a:defRPr>
            </a:lvl2pPr>
            <a:lvl3pPr>
              <a:buClr>
                <a:srgbClr val="4C4C4C"/>
              </a:buClr>
              <a:defRPr>
                <a:solidFill>
                  <a:srgbClr val="4C4C4C"/>
                </a:solidFill>
              </a:defRPr>
            </a:lvl3pPr>
            <a:lvl4pPr>
              <a:buClr>
                <a:srgbClr val="4C4C4C"/>
              </a:buClr>
              <a:defRPr>
                <a:solidFill>
                  <a:srgbClr val="4C4C4C"/>
                </a:solidFill>
              </a:defRPr>
            </a:lvl4pPr>
            <a:lvl5pPr>
              <a:buClr>
                <a:srgbClr val="4C4C4C"/>
              </a:buClr>
              <a:defRPr>
                <a:solidFill>
                  <a:srgbClr val="4C4C4C"/>
                </a:solidFill>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5D419764-9E6C-4178-A00E-991C85322035}"/>
              </a:ext>
            </a:extLst>
          </p:cNvPr>
          <p:cNvSpPr>
            <a:spLocks noGrp="1"/>
          </p:cNvSpPr>
          <p:nvPr>
            <p:ph type="title"/>
          </p:nvPr>
        </p:nvSpPr>
        <p:spPr>
          <a:xfrm>
            <a:off x="581193" y="704088"/>
            <a:ext cx="11029616" cy="1188720"/>
          </a:xfrm>
        </p:spPr>
        <p:txBody>
          <a:bodyPr/>
          <a:lstStyle>
            <a:lvl1pPr>
              <a:defRPr>
                <a:solidFill>
                  <a:srgbClr val="D3C773"/>
                </a:solidFill>
              </a:defRPr>
            </a:lvl1pPr>
          </a:lstStyle>
          <a:p>
            <a:r>
              <a:rPr lang="en-US" dirty="0"/>
              <a:t>Click to edit</a:t>
            </a:r>
          </a:p>
        </p:txBody>
      </p:sp>
      <p:sp>
        <p:nvSpPr>
          <p:cNvPr id="11" name="Date Placeholder 3">
            <a:extLst>
              <a:ext uri="{FF2B5EF4-FFF2-40B4-BE49-F238E27FC236}">
                <a16:creationId xmlns:a16="http://schemas.microsoft.com/office/drawing/2014/main" id="{B32F022F-A6E8-4450-8228-0509DB73AC2B}"/>
              </a:ext>
            </a:extLst>
          </p:cNvPr>
          <p:cNvSpPr>
            <a:spLocks noGrp="1"/>
          </p:cNvSpPr>
          <p:nvPr>
            <p:ph type="dt" sz="half" idx="10"/>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12" name="Footer Placeholder 4">
            <a:extLst>
              <a:ext uri="{FF2B5EF4-FFF2-40B4-BE49-F238E27FC236}">
                <a16:creationId xmlns:a16="http://schemas.microsoft.com/office/drawing/2014/main" id="{0137769F-957E-4510-8097-DF2F8F35C458}"/>
              </a:ext>
            </a:extLst>
          </p:cNvPr>
          <p:cNvSpPr>
            <a:spLocks noGrp="1"/>
          </p:cNvSpPr>
          <p:nvPr>
            <p:ph type="ftr" sz="quarter" idx="11"/>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vbgmarketing.COM</a:t>
            </a:r>
          </a:p>
        </p:txBody>
      </p:sp>
      <p:sp>
        <p:nvSpPr>
          <p:cNvPr id="17" name="Slide Number Placeholder 5">
            <a:extLst>
              <a:ext uri="{FF2B5EF4-FFF2-40B4-BE49-F238E27FC236}">
                <a16:creationId xmlns:a16="http://schemas.microsoft.com/office/drawing/2014/main" id="{B931954C-A692-4F67-9B1D-C02CCDAEC34C}"/>
              </a:ext>
            </a:extLst>
          </p:cNvPr>
          <p:cNvSpPr>
            <a:spLocks noGrp="1"/>
          </p:cNvSpPr>
          <p:nvPr>
            <p:ph type="sldNum" sz="quarter" idx="12"/>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14" name="Picture 13" descr="Icon&#10;&#10;Description automatically generated">
            <a:extLst>
              <a:ext uri="{FF2B5EF4-FFF2-40B4-BE49-F238E27FC236}">
                <a16:creationId xmlns:a16="http://schemas.microsoft.com/office/drawing/2014/main" id="{5FED8C02-7DA9-41EF-B853-52BEEF6CA39F}"/>
              </a:ext>
            </a:extLst>
          </p:cNvPr>
          <p:cNvPicPr>
            <a:picLocks noChangeAspect="1"/>
          </p:cNvPicPr>
          <p:nvPr userDrawn="1"/>
        </p:nvPicPr>
        <p:blipFill>
          <a:blip r:embed="rId2"/>
          <a:stretch>
            <a:fillRect/>
          </a:stretch>
        </p:blipFill>
        <p:spPr>
          <a:xfrm>
            <a:off x="10435960" y="5180006"/>
            <a:ext cx="1186620" cy="1188720"/>
          </a:xfrm>
          <a:prstGeom prst="rect">
            <a:avLst/>
          </a:prstGeom>
        </p:spPr>
      </p:pic>
    </p:spTree>
    <p:extLst>
      <p:ext uri="{BB962C8B-B14F-4D97-AF65-F5344CB8AC3E}">
        <p14:creationId xmlns:p14="http://schemas.microsoft.com/office/powerpoint/2010/main" val="31533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581192" y="601200"/>
            <a:ext cx="3447883" cy="5815475"/>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a:solidFill>
            <a:srgbClr val="4C4C4C"/>
          </a:solidFill>
        </p:spPr>
        <p:txBody>
          <a:bodyPr anchor="ctr" anchorCtr="0">
            <a:normAutofit/>
          </a:bodyPr>
          <a:lstStyle>
            <a:lvl1pPr algn="l">
              <a:defRPr sz="2400" b="0">
                <a:solidFill>
                  <a:srgbClr val="D3C773"/>
                </a:solidFill>
              </a:defRPr>
            </a:lvl1pPr>
          </a:lstStyle>
          <a:p>
            <a:r>
              <a:rPr lang="en-US" dirty="0"/>
              <a:t>Click to edit</a:t>
            </a:r>
          </a:p>
        </p:txBody>
      </p:sp>
      <p:sp>
        <p:nvSpPr>
          <p:cNvPr id="3" name="Content Placeholder 2"/>
          <p:cNvSpPr>
            <a:spLocks noGrp="1"/>
          </p:cNvSpPr>
          <p:nvPr>
            <p:ph idx="1"/>
          </p:nvPr>
        </p:nvSpPr>
        <p:spPr>
          <a:xfrm>
            <a:off x="4900928" y="1179829"/>
            <a:ext cx="6650991" cy="4658216"/>
          </a:xfrm>
          <a:prstGeom prst="rect">
            <a:avLst/>
          </a:prstGeom>
        </p:spPr>
        <p:txBody>
          <a:bodyPr anchor="ctr">
            <a:normAutofit/>
          </a:bodyPr>
          <a:lstStyle>
            <a:lvl1pPr>
              <a:buClr>
                <a:srgbClr val="4C4C4C"/>
              </a:buClr>
              <a:defRPr sz="2000">
                <a:solidFill>
                  <a:srgbClr val="4C4C4C"/>
                </a:solidFill>
              </a:defRPr>
            </a:lvl1pPr>
            <a:lvl2pPr>
              <a:buClr>
                <a:srgbClr val="4C4C4C"/>
              </a:buClr>
              <a:defRPr sz="1800">
                <a:solidFill>
                  <a:srgbClr val="4C4C4C"/>
                </a:solidFill>
              </a:defRPr>
            </a:lvl2pPr>
            <a:lvl3pPr>
              <a:buClr>
                <a:srgbClr val="4C4C4C"/>
              </a:buClr>
              <a:defRPr sz="1600">
                <a:solidFill>
                  <a:srgbClr val="4C4C4C"/>
                </a:solidFill>
              </a:defRPr>
            </a:lvl3pPr>
            <a:lvl4pPr>
              <a:buClr>
                <a:srgbClr val="4C4C4C"/>
              </a:buClr>
              <a:defRPr sz="1400">
                <a:solidFill>
                  <a:srgbClr val="4C4C4C"/>
                </a:solidFill>
              </a:defRPr>
            </a:lvl4pPr>
            <a:lvl5pPr>
              <a:buClr>
                <a:srgbClr val="4C4C4C"/>
              </a:buClr>
              <a:defRPr sz="1400">
                <a:solidFill>
                  <a:srgbClr val="4C4C4C"/>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7857" y="2836654"/>
            <a:ext cx="3031852" cy="3001392"/>
          </a:xfrm>
          <a:prstGeom prst="rect">
            <a:avLst/>
          </a:prstGeom>
        </p:spPr>
        <p:txBody>
          <a:bodyPr anchor="t">
            <a:normAutofit/>
          </a:bodyPr>
          <a:lstStyle>
            <a:lvl1pPr marL="0" indent="0" algn="l">
              <a:buNone/>
              <a:defRPr sz="1600">
                <a:solidFill>
                  <a:srgbClr val="D3C773"/>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
        <p:nvSpPr>
          <p:cNvPr id="10" name="Date Placeholder 3">
            <a:extLst>
              <a:ext uri="{FF2B5EF4-FFF2-40B4-BE49-F238E27FC236}">
                <a16:creationId xmlns:a16="http://schemas.microsoft.com/office/drawing/2014/main" id="{FCF0451E-11B3-4EB2-87C9-1688035F3B7F}"/>
              </a:ext>
            </a:extLst>
          </p:cNvPr>
          <p:cNvSpPr>
            <a:spLocks noGrp="1"/>
          </p:cNvSpPr>
          <p:nvPr>
            <p:ph type="dt" sz="half" idx="10"/>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11" name="Footer Placeholder 4">
            <a:extLst>
              <a:ext uri="{FF2B5EF4-FFF2-40B4-BE49-F238E27FC236}">
                <a16:creationId xmlns:a16="http://schemas.microsoft.com/office/drawing/2014/main" id="{3CEBCCB1-9985-45E4-BEDB-A11513900792}"/>
              </a:ext>
            </a:extLst>
          </p:cNvPr>
          <p:cNvSpPr>
            <a:spLocks noGrp="1"/>
          </p:cNvSpPr>
          <p:nvPr>
            <p:ph type="ftr" sz="quarter" idx="3"/>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vbgmarketing.COM</a:t>
            </a:r>
          </a:p>
        </p:txBody>
      </p:sp>
      <p:sp>
        <p:nvSpPr>
          <p:cNvPr id="15" name="Slide Number Placeholder 5">
            <a:extLst>
              <a:ext uri="{FF2B5EF4-FFF2-40B4-BE49-F238E27FC236}">
                <a16:creationId xmlns:a16="http://schemas.microsoft.com/office/drawing/2014/main" id="{EACE5FAC-0542-4401-B2A9-63EFFCF7AC23}"/>
              </a:ext>
            </a:extLst>
          </p:cNvPr>
          <p:cNvSpPr>
            <a:spLocks noGrp="1"/>
          </p:cNvSpPr>
          <p:nvPr>
            <p:ph type="sldNum" sz="quarter" idx="4"/>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12" name="Picture 11" descr="Icon&#10;&#10;Description automatically generated">
            <a:extLst>
              <a:ext uri="{FF2B5EF4-FFF2-40B4-BE49-F238E27FC236}">
                <a16:creationId xmlns:a16="http://schemas.microsoft.com/office/drawing/2014/main" id="{15F11063-94AC-47ED-889C-6B5D387169A8}"/>
              </a:ext>
            </a:extLst>
          </p:cNvPr>
          <p:cNvPicPr>
            <a:picLocks noChangeAspect="1"/>
          </p:cNvPicPr>
          <p:nvPr userDrawn="1"/>
        </p:nvPicPr>
        <p:blipFill>
          <a:blip r:embed="rId2"/>
          <a:stretch>
            <a:fillRect/>
          </a:stretch>
        </p:blipFill>
        <p:spPr>
          <a:xfrm>
            <a:off x="10435960" y="5180006"/>
            <a:ext cx="1186620" cy="1188720"/>
          </a:xfrm>
          <a:prstGeom prst="rect">
            <a:avLst/>
          </a:prstGeom>
        </p:spPr>
      </p:pic>
    </p:spTree>
    <p:extLst>
      <p:ext uri="{BB962C8B-B14F-4D97-AF65-F5344CB8AC3E}">
        <p14:creationId xmlns:p14="http://schemas.microsoft.com/office/powerpoint/2010/main" val="282716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1F923C-D4C2-45DC-863B-CAFE9B5272D5}"/>
              </a:ext>
            </a:extLst>
          </p:cNvPr>
          <p:cNvSpPr>
            <a:spLocks noGrp="1"/>
          </p:cNvSpPr>
          <p:nvPr>
            <p:ph type="title"/>
          </p:nvPr>
        </p:nvSpPr>
        <p:spPr>
          <a:xfrm>
            <a:off x="581193" y="704088"/>
            <a:ext cx="11029616" cy="1188720"/>
          </a:xfrm>
        </p:spPr>
        <p:txBody>
          <a:bodyPr/>
          <a:lstStyle/>
          <a:p>
            <a:r>
              <a:rPr lang="en-US" dirty="0"/>
              <a:t>Click to edit</a:t>
            </a:r>
          </a:p>
        </p:txBody>
      </p:sp>
      <p:sp>
        <p:nvSpPr>
          <p:cNvPr id="7" name="Date Placeholder 3">
            <a:extLst>
              <a:ext uri="{FF2B5EF4-FFF2-40B4-BE49-F238E27FC236}">
                <a16:creationId xmlns:a16="http://schemas.microsoft.com/office/drawing/2014/main" id="{63014B82-5058-4567-8206-F2E784349A26}"/>
              </a:ext>
            </a:extLst>
          </p:cNvPr>
          <p:cNvSpPr>
            <a:spLocks noGrp="1"/>
          </p:cNvSpPr>
          <p:nvPr>
            <p:ph type="dt" sz="half" idx="2"/>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8" name="Footer Placeholder 4">
            <a:extLst>
              <a:ext uri="{FF2B5EF4-FFF2-40B4-BE49-F238E27FC236}">
                <a16:creationId xmlns:a16="http://schemas.microsoft.com/office/drawing/2014/main" id="{58262C93-22CB-468C-844B-90DA5EE88C34}"/>
              </a:ext>
            </a:extLst>
          </p:cNvPr>
          <p:cNvSpPr>
            <a:spLocks noGrp="1"/>
          </p:cNvSpPr>
          <p:nvPr>
            <p:ph type="ftr" sz="quarter" idx="3"/>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vbgmarketing.COM</a:t>
            </a:r>
          </a:p>
        </p:txBody>
      </p:sp>
      <p:sp>
        <p:nvSpPr>
          <p:cNvPr id="9" name="Slide Number Placeholder 5">
            <a:extLst>
              <a:ext uri="{FF2B5EF4-FFF2-40B4-BE49-F238E27FC236}">
                <a16:creationId xmlns:a16="http://schemas.microsoft.com/office/drawing/2014/main" id="{FE545D49-14D9-4982-AA41-300A37C407F5}"/>
              </a:ext>
            </a:extLst>
          </p:cNvPr>
          <p:cNvSpPr>
            <a:spLocks noGrp="1"/>
          </p:cNvSpPr>
          <p:nvPr>
            <p:ph type="sldNum" sz="quarter" idx="4"/>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11" name="Picture 10" descr="Icon&#10;&#10;Description automatically generated">
            <a:extLst>
              <a:ext uri="{FF2B5EF4-FFF2-40B4-BE49-F238E27FC236}">
                <a16:creationId xmlns:a16="http://schemas.microsoft.com/office/drawing/2014/main" id="{89975AEA-658B-47C1-A499-15379A05008C}"/>
              </a:ext>
            </a:extLst>
          </p:cNvPr>
          <p:cNvPicPr>
            <a:picLocks noChangeAspect="1"/>
          </p:cNvPicPr>
          <p:nvPr userDrawn="1"/>
        </p:nvPicPr>
        <p:blipFill>
          <a:blip r:embed="rId2"/>
          <a:stretch>
            <a:fillRect/>
          </a:stretch>
        </p:blipFill>
        <p:spPr>
          <a:xfrm>
            <a:off x="10435960" y="5180006"/>
            <a:ext cx="1186620" cy="1188720"/>
          </a:xfrm>
          <a:prstGeom prst="rect">
            <a:avLst/>
          </a:prstGeom>
        </p:spPr>
      </p:pic>
    </p:spTree>
    <p:extLst>
      <p:ext uri="{BB962C8B-B14F-4D97-AF65-F5344CB8AC3E}">
        <p14:creationId xmlns:p14="http://schemas.microsoft.com/office/powerpoint/2010/main" val="369063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446534" y="3085764"/>
            <a:ext cx="11298932" cy="3338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1922229"/>
            <a:ext cx="10993546" cy="590321"/>
          </a:xfrm>
          <a:prstGeom prst="rect">
            <a:avLst/>
          </a:prstGeom>
        </p:spPr>
        <p:txBody>
          <a:bodyPr anchor="t">
            <a:normAutofit/>
          </a:bodyPr>
          <a:lstStyle>
            <a:lvl1pPr marL="0" indent="0" algn="l">
              <a:buNone/>
              <a:defRPr sz="1600" cap="all">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11" name="Title 1">
            <a:extLst>
              <a:ext uri="{FF2B5EF4-FFF2-40B4-BE49-F238E27FC236}">
                <a16:creationId xmlns:a16="http://schemas.microsoft.com/office/drawing/2014/main" id="{8CE783A5-BEFA-4217-84E0-B76CD3DA17A4}"/>
              </a:ext>
            </a:extLst>
          </p:cNvPr>
          <p:cNvSpPr>
            <a:spLocks noGrp="1"/>
          </p:cNvSpPr>
          <p:nvPr>
            <p:ph type="title"/>
          </p:nvPr>
        </p:nvSpPr>
        <p:spPr>
          <a:xfrm>
            <a:off x="581193" y="704088"/>
            <a:ext cx="11029616" cy="1188720"/>
          </a:xfrm>
        </p:spPr>
        <p:txBody>
          <a:bodyPr/>
          <a:lstStyle/>
          <a:p>
            <a:r>
              <a:rPr lang="en-US" dirty="0"/>
              <a:t>Click to edit</a:t>
            </a:r>
          </a:p>
        </p:txBody>
      </p:sp>
      <p:sp>
        <p:nvSpPr>
          <p:cNvPr id="8" name="Date Placeholder 3">
            <a:extLst>
              <a:ext uri="{FF2B5EF4-FFF2-40B4-BE49-F238E27FC236}">
                <a16:creationId xmlns:a16="http://schemas.microsoft.com/office/drawing/2014/main" id="{A242A308-76E6-47B6-8420-1CC83D5EAE95}"/>
              </a:ext>
            </a:extLst>
          </p:cNvPr>
          <p:cNvSpPr>
            <a:spLocks noGrp="1"/>
          </p:cNvSpPr>
          <p:nvPr>
            <p:ph type="dt" sz="half" idx="2"/>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9" name="Footer Placeholder 4">
            <a:extLst>
              <a:ext uri="{FF2B5EF4-FFF2-40B4-BE49-F238E27FC236}">
                <a16:creationId xmlns:a16="http://schemas.microsoft.com/office/drawing/2014/main" id="{A20C469A-0E06-4D66-A209-54577932AF5B}"/>
              </a:ext>
            </a:extLst>
          </p:cNvPr>
          <p:cNvSpPr>
            <a:spLocks noGrp="1"/>
          </p:cNvSpPr>
          <p:nvPr>
            <p:ph type="ftr" sz="quarter" idx="3"/>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vbgmarketing.COM</a:t>
            </a:r>
          </a:p>
        </p:txBody>
      </p:sp>
      <p:sp>
        <p:nvSpPr>
          <p:cNvPr id="10" name="Slide Number Placeholder 5">
            <a:extLst>
              <a:ext uri="{FF2B5EF4-FFF2-40B4-BE49-F238E27FC236}">
                <a16:creationId xmlns:a16="http://schemas.microsoft.com/office/drawing/2014/main" id="{650B4829-F5FB-4494-BE83-3E39E2B6E751}"/>
              </a:ext>
            </a:extLst>
          </p:cNvPr>
          <p:cNvSpPr>
            <a:spLocks noGrp="1"/>
          </p:cNvSpPr>
          <p:nvPr>
            <p:ph type="sldNum" sz="quarter" idx="4"/>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12" name="Picture 11" descr="Icon&#10;&#10;Description automatically generated">
            <a:extLst>
              <a:ext uri="{FF2B5EF4-FFF2-40B4-BE49-F238E27FC236}">
                <a16:creationId xmlns:a16="http://schemas.microsoft.com/office/drawing/2014/main" id="{C3DE0AE3-28D4-4940-BECF-F03F3D7D9018}"/>
              </a:ext>
            </a:extLst>
          </p:cNvPr>
          <p:cNvPicPr>
            <a:picLocks noChangeAspect="1"/>
          </p:cNvPicPr>
          <p:nvPr userDrawn="1"/>
        </p:nvPicPr>
        <p:blipFill>
          <a:blip r:embed="rId2"/>
          <a:stretch>
            <a:fillRect/>
          </a:stretch>
        </p:blipFill>
        <p:spPr>
          <a:xfrm>
            <a:off x="10435960" y="5180006"/>
            <a:ext cx="1186620" cy="1188720"/>
          </a:xfrm>
          <a:prstGeom prst="rect">
            <a:avLst/>
          </a:prstGeom>
        </p:spPr>
      </p:pic>
    </p:spTree>
    <p:extLst>
      <p:ext uri="{BB962C8B-B14F-4D97-AF65-F5344CB8AC3E}">
        <p14:creationId xmlns:p14="http://schemas.microsoft.com/office/powerpoint/2010/main" val="426950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81192" y="2336002"/>
            <a:ext cx="11029616" cy="3652047"/>
          </a:xfrm>
          <a:prstGeom prst="rect">
            <a:avLst/>
          </a:prstGeom>
        </p:spPr>
        <p:txBody>
          <a:bodyPr vert="eaVert" anchor="t"/>
          <a:lstStyle>
            <a:lvl1pPr algn="l">
              <a:buClr>
                <a:srgbClr val="4C4C4C"/>
              </a:buClr>
              <a:defRPr>
                <a:solidFill>
                  <a:srgbClr val="4C4C4C"/>
                </a:solidFill>
              </a:defRPr>
            </a:lvl1pPr>
            <a:lvl2pPr algn="l">
              <a:buClr>
                <a:srgbClr val="4C4C4C"/>
              </a:buClr>
              <a:defRPr>
                <a:solidFill>
                  <a:srgbClr val="4C4C4C"/>
                </a:solidFill>
              </a:defRPr>
            </a:lvl2pPr>
            <a:lvl3pPr algn="l">
              <a:buClr>
                <a:srgbClr val="4C4C4C"/>
              </a:buClr>
              <a:defRPr>
                <a:solidFill>
                  <a:srgbClr val="4C4C4C"/>
                </a:solidFill>
              </a:defRPr>
            </a:lvl3pPr>
            <a:lvl4pPr algn="l">
              <a:buClr>
                <a:srgbClr val="4C4C4C"/>
              </a:buClr>
              <a:defRPr>
                <a:solidFill>
                  <a:srgbClr val="4C4C4C"/>
                </a:solidFill>
              </a:defRPr>
            </a:lvl4pPr>
            <a:lvl5pPr algn="l">
              <a:buClr>
                <a:srgbClr val="4C4C4C"/>
              </a:buClr>
              <a:defRPr>
                <a:solidFill>
                  <a:srgbClr val="4C4C4C"/>
                </a:solidFill>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2CF5B46-6330-4EF4-9D49-66023C5BDFD3}"/>
              </a:ext>
            </a:extLst>
          </p:cNvPr>
          <p:cNvSpPr>
            <a:spLocks noGrp="1"/>
          </p:cNvSpPr>
          <p:nvPr>
            <p:ph type="title"/>
          </p:nvPr>
        </p:nvSpPr>
        <p:spPr>
          <a:xfrm>
            <a:off x="581193" y="704088"/>
            <a:ext cx="11029616" cy="1188720"/>
          </a:xfrm>
        </p:spPr>
        <p:txBody>
          <a:bodyPr/>
          <a:lstStyle/>
          <a:p>
            <a:r>
              <a:rPr lang="en-US" dirty="0"/>
              <a:t>Click to edit</a:t>
            </a:r>
          </a:p>
        </p:txBody>
      </p:sp>
      <p:sp>
        <p:nvSpPr>
          <p:cNvPr id="9" name="Date Placeholder 3">
            <a:extLst>
              <a:ext uri="{FF2B5EF4-FFF2-40B4-BE49-F238E27FC236}">
                <a16:creationId xmlns:a16="http://schemas.microsoft.com/office/drawing/2014/main" id="{10417A05-5111-461E-A711-EA596FBDF1CD}"/>
              </a:ext>
            </a:extLst>
          </p:cNvPr>
          <p:cNvSpPr>
            <a:spLocks noGrp="1"/>
          </p:cNvSpPr>
          <p:nvPr>
            <p:ph type="dt" sz="half" idx="2"/>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4694E371-E933-4AA4-9EBC-8BD029FFE2AC}" type="datetime1">
              <a:rPr lang="en-US" smtClean="0"/>
              <a:pPr/>
              <a:t>3/12/2025</a:t>
            </a:fld>
            <a:endParaRPr lang="en-US" dirty="0"/>
          </a:p>
        </p:txBody>
      </p:sp>
      <p:sp>
        <p:nvSpPr>
          <p:cNvPr id="13" name="Footer Placeholder 4">
            <a:extLst>
              <a:ext uri="{FF2B5EF4-FFF2-40B4-BE49-F238E27FC236}">
                <a16:creationId xmlns:a16="http://schemas.microsoft.com/office/drawing/2014/main" id="{C72E449C-2923-430A-861F-040753D4CDCF}"/>
              </a:ext>
            </a:extLst>
          </p:cNvPr>
          <p:cNvSpPr>
            <a:spLocks noGrp="1"/>
          </p:cNvSpPr>
          <p:nvPr>
            <p:ph type="ftr" sz="quarter" idx="3"/>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mn-lt"/>
                <a:cs typeface="Helvetica" panose="020B0604020202020204" pitchFamily="34" charset="0"/>
              </a:defRPr>
            </a:lvl1pPr>
          </a:lstStyle>
          <a:p>
            <a:r>
              <a:rPr lang="en-US" dirty="0"/>
              <a:t>vbgmarketing.COM</a:t>
            </a:r>
          </a:p>
        </p:txBody>
      </p:sp>
      <p:sp>
        <p:nvSpPr>
          <p:cNvPr id="14" name="Slide Number Placeholder 5">
            <a:extLst>
              <a:ext uri="{FF2B5EF4-FFF2-40B4-BE49-F238E27FC236}">
                <a16:creationId xmlns:a16="http://schemas.microsoft.com/office/drawing/2014/main" id="{9E2A4A5B-D6E1-4A36-8494-980158A8F239}"/>
              </a:ext>
            </a:extLst>
          </p:cNvPr>
          <p:cNvSpPr>
            <a:spLocks noGrp="1"/>
          </p:cNvSpPr>
          <p:nvPr>
            <p:ph type="sldNum" sz="quarter" idx="4"/>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mn-lt"/>
                <a:cs typeface="Helvetica" panose="020B0604020202020204" pitchFamily="34" charset="0"/>
              </a:defRPr>
            </a:lvl1pPr>
          </a:lstStyle>
          <a:p>
            <a:fld id="{3A98EE3D-8CD1-4C3F-BD1C-C98C9596463C}" type="slidenum">
              <a:rPr lang="en-US" smtClean="0"/>
              <a:pPr/>
              <a:t>‹#›</a:t>
            </a:fld>
            <a:endParaRPr lang="en-US" dirty="0"/>
          </a:p>
        </p:txBody>
      </p:sp>
      <p:pic>
        <p:nvPicPr>
          <p:cNvPr id="10" name="Picture 9" descr="Icon&#10;&#10;Description automatically generated">
            <a:extLst>
              <a:ext uri="{FF2B5EF4-FFF2-40B4-BE49-F238E27FC236}">
                <a16:creationId xmlns:a16="http://schemas.microsoft.com/office/drawing/2014/main" id="{26CB2432-83CD-424E-824A-0CD3A0263283}"/>
              </a:ext>
            </a:extLst>
          </p:cNvPr>
          <p:cNvPicPr>
            <a:picLocks noChangeAspect="1"/>
          </p:cNvPicPr>
          <p:nvPr userDrawn="1"/>
        </p:nvPicPr>
        <p:blipFill>
          <a:blip r:embed="rId2"/>
          <a:stretch>
            <a:fillRect/>
          </a:stretch>
        </p:blipFill>
        <p:spPr>
          <a:xfrm>
            <a:off x="10435960" y="5180006"/>
            <a:ext cx="1186620" cy="1188720"/>
          </a:xfrm>
          <a:prstGeom prst="rect">
            <a:avLst/>
          </a:prstGeom>
        </p:spPr>
      </p:pic>
    </p:spTree>
    <p:extLst>
      <p:ext uri="{BB962C8B-B14F-4D97-AF65-F5344CB8AC3E}">
        <p14:creationId xmlns:p14="http://schemas.microsoft.com/office/powerpoint/2010/main" val="424267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a:solidFill>
            <a:srgbClr val="4C4C4C"/>
          </a:solidFill>
        </p:spPr>
        <p:txBody>
          <a:bodyPr vert="horz" lIns="91440" tIns="45720" rIns="91440" bIns="45720" rtlCol="0" anchor="ctr" anchorCtr="0">
            <a:normAutofit/>
          </a:bodyPr>
          <a:lstStyle/>
          <a:p>
            <a:r>
              <a:rPr lang="en-US" dirty="0"/>
              <a:t>Click to </a:t>
            </a:r>
            <a:r>
              <a:rPr lang="en-US" dirty="0" err="1"/>
              <a:t>ediT</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98403" y="6423914"/>
            <a:ext cx="2952348" cy="365125"/>
          </a:xfrm>
          <a:prstGeom prst="rect">
            <a:avLst/>
          </a:prstGeom>
          <a:solidFill>
            <a:srgbClr val="00929E"/>
          </a:solidFill>
        </p:spPr>
        <p:txBody>
          <a:bodyPr vert="horz" lIns="91440" tIns="45720" rIns="91440" bIns="45720" rtlCol="0" anchor="ctr"/>
          <a:lstStyle>
            <a:lvl1pPr algn="r">
              <a:defRPr sz="900">
                <a:solidFill>
                  <a:srgbClr val="D3C773"/>
                </a:solidFill>
                <a:latin typeface="Helvetica" panose="020B0604020202020204" pitchFamily="34" charset="0"/>
                <a:cs typeface="Helvetica" panose="020B0604020202020204" pitchFamily="34" charset="0"/>
              </a:defRPr>
            </a:lvl1pPr>
          </a:lstStyle>
          <a:p>
            <a:fld id="{2F87C3D9-4C5C-4491-AD06-38E561823277}" type="datetime1">
              <a:rPr lang="en-US" smtClean="0"/>
              <a:pPr/>
              <a:t>3/12/2025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a:solidFill>
            <a:srgbClr val="00929E"/>
          </a:solidFill>
        </p:spPr>
        <p:txBody>
          <a:bodyPr vert="horz" lIns="91440" tIns="45720" rIns="91440" bIns="45720" rtlCol="0" anchor="ctr"/>
          <a:lstStyle>
            <a:lvl1pPr algn="l">
              <a:defRPr sz="1400" cap="all">
                <a:solidFill>
                  <a:srgbClr val="D3C773"/>
                </a:solidFill>
                <a:latin typeface="Helvetica" panose="020B0604020202020204" pitchFamily="34" charset="0"/>
                <a:cs typeface="Helvetica" panose="020B0604020202020204" pitchFamily="34" charset="0"/>
              </a:defRPr>
            </a:lvl1pPr>
          </a:lstStyle>
          <a:p>
            <a:r>
              <a:rPr lang="en-US" dirty="0"/>
              <a:t>vbgmarketing.COM</a:t>
            </a:r>
          </a:p>
        </p:txBody>
      </p:sp>
      <p:sp>
        <p:nvSpPr>
          <p:cNvPr id="6" name="Slide Number Placeholder 5"/>
          <p:cNvSpPr>
            <a:spLocks noGrp="1"/>
          </p:cNvSpPr>
          <p:nvPr>
            <p:ph type="sldNum" sz="quarter" idx="4"/>
          </p:nvPr>
        </p:nvSpPr>
        <p:spPr>
          <a:xfrm>
            <a:off x="10450751" y="6423914"/>
            <a:ext cx="1160059" cy="365125"/>
          </a:xfrm>
          <a:prstGeom prst="rect">
            <a:avLst/>
          </a:prstGeom>
          <a:solidFill>
            <a:srgbClr val="00929E"/>
          </a:solidFill>
        </p:spPr>
        <p:txBody>
          <a:bodyPr vert="horz" lIns="91440" tIns="45720" rIns="91440" bIns="45720" rtlCol="0" anchor="ctr"/>
          <a:lstStyle>
            <a:lvl1pPr algn="r">
              <a:defRPr sz="900">
                <a:solidFill>
                  <a:srgbClr val="D3C773"/>
                </a:solidFill>
                <a:latin typeface="Helvetica" panose="020B0604020202020204" pitchFamily="34" charset="0"/>
                <a:cs typeface="Helvetica" panose="020B0604020202020204" pitchFamily="34" charset="0"/>
              </a:defRPr>
            </a:lvl1pPr>
          </a:lstStyle>
          <a:p>
            <a:fld id="{3A98EE3D-8CD1-4C3F-BD1C-C98C9596463C}" type="slidenum">
              <a:rPr lang="en-US" smtClean="0"/>
              <a:pPr/>
              <a:t>‹#›</a:t>
            </a:fld>
            <a:endParaRPr lang="en-US" dirty="0"/>
          </a:p>
        </p:txBody>
      </p:sp>
      <p:sp>
        <p:nvSpPr>
          <p:cNvPr id="8" name="Rectangle 7">
            <a:extLst>
              <a:ext uri="{FF2B5EF4-FFF2-40B4-BE49-F238E27FC236}">
                <a16:creationId xmlns:a16="http://schemas.microsoft.com/office/drawing/2014/main" id="{C5EF797C-F192-40F8-8A33-02A4D8E7A4B5}"/>
              </a:ext>
            </a:extLst>
          </p:cNvPr>
          <p:cNvSpPr/>
          <p:nvPr userDrawn="1"/>
        </p:nvSpPr>
        <p:spPr>
          <a:xfrm>
            <a:off x="472440" y="442684"/>
            <a:ext cx="11247120" cy="91440"/>
          </a:xfrm>
          <a:prstGeom prst="rect">
            <a:avLst/>
          </a:prstGeom>
          <a:solidFill>
            <a:srgbClr val="D3C773"/>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5316768"/>
      </p:ext>
    </p:extLst>
  </p:cSld>
  <p:clrMap bg1="lt1" tx1="dk1" bg2="lt2" tx2="dk2" accent1="accent1" accent2="accent2" accent3="accent3" accent4="accent4" accent5="accent5" accent6="accent6" hlink="hlink" folHlink="folHlink"/>
  <p:sldLayoutIdLst>
    <p:sldLayoutId id="2147483762" r:id="rId1"/>
    <p:sldLayoutId id="2147483776"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hf hdr="0"/>
  <p:txStyles>
    <p:titleStyle>
      <a:lvl1pPr algn="l" defTabSz="457200" rtl="0" eaLnBrk="1" latinLnBrk="0" hangingPunct="1">
        <a:lnSpc>
          <a:spcPct val="100000"/>
        </a:lnSpc>
        <a:spcBef>
          <a:spcPct val="0"/>
        </a:spcBef>
        <a:buNone/>
        <a:defRPr sz="2800" b="1" kern="1200" cap="all">
          <a:solidFill>
            <a:srgbClr val="D3C773"/>
          </a:solidFill>
          <a:latin typeface="Helvetica" panose="020B0604020202020204" pitchFamily="34" charset="0"/>
          <a:ea typeface="+mj-ea"/>
          <a:cs typeface="Helvetica"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lnSpc>
          <a:spcPct val="110000"/>
        </a:lnSpc>
        <a:spcBef>
          <a:spcPct val="20000"/>
        </a:spcBef>
        <a:spcAft>
          <a:spcPts val="600"/>
        </a:spcAft>
        <a:buClr>
          <a:srgbClr val="4C4C4C"/>
        </a:buClr>
        <a:buSzPct val="92000"/>
        <a:buFont typeface="Arial" panose="020B0604020202020204" pitchFamily="34" charset="0"/>
        <a:buChar char="•"/>
        <a:defRPr sz="1700" kern="1200">
          <a:solidFill>
            <a:srgbClr val="4C4C4C"/>
          </a:solidFill>
          <a:latin typeface="Helvetica" panose="020B0604020202020204" pitchFamily="34" charset="0"/>
          <a:ea typeface="+mn-ea"/>
          <a:cs typeface="Helvetica" panose="020B0604020202020204" pitchFamily="34" charset="0"/>
        </a:defRPr>
      </a:lvl1pPr>
      <a:lvl2pPr marL="666900" indent="-342900" algn="l" defTabSz="457200" rtl="0" eaLnBrk="1" latinLnBrk="0" hangingPunct="1">
        <a:spcBef>
          <a:spcPct val="20000"/>
        </a:spcBef>
        <a:spcAft>
          <a:spcPts val="600"/>
        </a:spcAft>
        <a:buClr>
          <a:srgbClr val="4C4C4C"/>
        </a:buClr>
        <a:buSzPct val="92000"/>
        <a:buFont typeface="Arial" panose="020B0604020202020204" pitchFamily="34" charset="0"/>
        <a:buChar char="•"/>
        <a:defRPr sz="1400" kern="1200">
          <a:solidFill>
            <a:srgbClr val="4C4C4C"/>
          </a:solidFill>
          <a:latin typeface="Helvetica" panose="020B0604020202020204" pitchFamily="34" charset="0"/>
          <a:ea typeface="+mn-ea"/>
          <a:cs typeface="Helvetica" panose="020B0604020202020204" pitchFamily="34" charset="0"/>
        </a:defRPr>
      </a:lvl2pPr>
      <a:lvl3pPr marL="972900" indent="-342900" algn="l" defTabSz="457200" rtl="0" eaLnBrk="1" latinLnBrk="0" hangingPunct="1">
        <a:spcBef>
          <a:spcPct val="20000"/>
        </a:spcBef>
        <a:spcAft>
          <a:spcPts val="600"/>
        </a:spcAft>
        <a:buClr>
          <a:srgbClr val="4C4C4C"/>
        </a:buClr>
        <a:buSzPct val="92000"/>
        <a:buFont typeface="Arial" panose="020B0604020202020204" pitchFamily="34" charset="0"/>
        <a:buChar char="•"/>
        <a:defRPr sz="1300" kern="1200">
          <a:solidFill>
            <a:srgbClr val="4C4C4C"/>
          </a:solidFill>
          <a:latin typeface="Helvetica" panose="020B0604020202020204" pitchFamily="34" charset="0"/>
          <a:ea typeface="+mn-ea"/>
          <a:cs typeface="Helvetica" panose="020B0604020202020204" pitchFamily="34" charset="0"/>
        </a:defRPr>
      </a:lvl3pPr>
      <a:lvl4pPr marL="1242000" indent="-234000" algn="l" defTabSz="457200" rtl="0" eaLnBrk="1" latinLnBrk="0" hangingPunct="1">
        <a:spcBef>
          <a:spcPct val="20000"/>
        </a:spcBef>
        <a:spcAft>
          <a:spcPts val="600"/>
        </a:spcAft>
        <a:buClr>
          <a:srgbClr val="4C4C4C"/>
        </a:buClr>
        <a:buSzPct val="92000"/>
        <a:buFont typeface="Arial" panose="020B0604020202020204" pitchFamily="34" charset="0"/>
        <a:buChar char="•"/>
        <a:defRPr sz="1100" kern="1200">
          <a:solidFill>
            <a:srgbClr val="4C4C4C"/>
          </a:solidFill>
          <a:latin typeface="Helvetica" panose="020B0604020202020204" pitchFamily="34" charset="0"/>
          <a:ea typeface="+mn-ea"/>
          <a:cs typeface="Helvetica" panose="020B0604020202020204" pitchFamily="34" charset="0"/>
        </a:defRPr>
      </a:lvl4pPr>
      <a:lvl5pPr marL="1602000" indent="-234000" algn="l" defTabSz="457200" rtl="0" eaLnBrk="1" latinLnBrk="0" hangingPunct="1">
        <a:spcBef>
          <a:spcPct val="20000"/>
        </a:spcBef>
        <a:spcAft>
          <a:spcPts val="600"/>
        </a:spcAft>
        <a:buClr>
          <a:srgbClr val="4C4C4C"/>
        </a:buClr>
        <a:buSzPct val="92000"/>
        <a:buFont typeface="Arial" panose="020B0604020202020204" pitchFamily="34" charset="0"/>
        <a:buChar char="•"/>
        <a:defRPr sz="1100" kern="1200">
          <a:solidFill>
            <a:srgbClr val="4C4C4C"/>
          </a:solidFill>
          <a:latin typeface="Helvetica" panose="020B0604020202020204" pitchFamily="34" charset="0"/>
          <a:ea typeface="+mn-ea"/>
          <a:cs typeface="Helvetica"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963543"/>
      </p:ext>
    </p:extLst>
  </p:cSld>
  <p:clrMap bg1="lt1" tx1="dk1" bg2="lt2" tx2="dk2" accent1="accent1" accent2="accent2" accent3="accent3" accent4="accent4" accent5="accent5" accent6="accent6" hlink="hlink" folHlink="folHlink"/>
  <p:sldLayoutIdLst>
    <p:sldLayoutId id="2147483765" r:id="rId1"/>
  </p:sldLayoutIdLst>
  <p:hf hdr="0"/>
  <p:txStyles>
    <p:titleStyle>
      <a:lvl1pPr algn="l" defTabSz="457200" rtl="0" eaLnBrk="1" latinLnBrk="0" hangingPunct="1">
        <a:lnSpc>
          <a:spcPct val="100000"/>
        </a:lnSpc>
        <a:spcBef>
          <a:spcPct val="0"/>
        </a:spcBef>
        <a:buNone/>
        <a:defRPr sz="2800" b="1" kern="1200" cap="all">
          <a:solidFill>
            <a:srgbClr val="00B8F0"/>
          </a:solidFill>
          <a:latin typeface="Helvetica" panose="020B0604020202020204" pitchFamily="34" charset="0"/>
          <a:ea typeface="+mj-ea"/>
          <a:cs typeface="Helvetica"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rgbClr val="083166"/>
        </a:buClr>
        <a:buSzPct val="92000"/>
        <a:buFont typeface="Wingdings 2" panose="05020102010507070707" pitchFamily="18" charset="2"/>
        <a:buChar char=""/>
        <a:defRPr sz="1700" kern="1200">
          <a:solidFill>
            <a:srgbClr val="083166"/>
          </a:solidFill>
          <a:latin typeface="Helvetica" panose="020B0604020202020204" pitchFamily="34" charset="0"/>
          <a:ea typeface="+mn-ea"/>
          <a:cs typeface="Helvetica" panose="020B0604020202020204" pitchFamily="34" charset="0"/>
        </a:defRPr>
      </a:lvl1pPr>
      <a:lvl2pPr marL="630000" indent="-306000" algn="l" defTabSz="457200" rtl="0" eaLnBrk="1" latinLnBrk="0" hangingPunct="1">
        <a:spcBef>
          <a:spcPct val="20000"/>
        </a:spcBef>
        <a:spcAft>
          <a:spcPts val="600"/>
        </a:spcAft>
        <a:buClr>
          <a:srgbClr val="083166"/>
        </a:buClr>
        <a:buSzPct val="92000"/>
        <a:buFont typeface="Wingdings 2" panose="05020102010507070707" pitchFamily="18" charset="2"/>
        <a:buChar char=""/>
        <a:defRPr sz="1400" kern="1200">
          <a:solidFill>
            <a:srgbClr val="083166"/>
          </a:solidFill>
          <a:latin typeface="Helvetica" panose="020B0604020202020204" pitchFamily="34" charset="0"/>
          <a:ea typeface="+mn-ea"/>
          <a:cs typeface="Helvetica" panose="020B0604020202020204" pitchFamily="34" charset="0"/>
        </a:defRPr>
      </a:lvl2pPr>
      <a:lvl3pPr marL="900000" indent="-270000" algn="l" defTabSz="457200" rtl="0" eaLnBrk="1" latinLnBrk="0" hangingPunct="1">
        <a:spcBef>
          <a:spcPct val="20000"/>
        </a:spcBef>
        <a:spcAft>
          <a:spcPts val="600"/>
        </a:spcAft>
        <a:buClr>
          <a:srgbClr val="083166"/>
        </a:buClr>
        <a:buSzPct val="92000"/>
        <a:buFont typeface="Wingdings 2" panose="05020102010507070707" pitchFamily="18" charset="2"/>
        <a:buChar char=""/>
        <a:defRPr sz="1300" kern="1200">
          <a:solidFill>
            <a:srgbClr val="083166"/>
          </a:solidFill>
          <a:latin typeface="Helvetica" panose="020B0604020202020204" pitchFamily="34" charset="0"/>
          <a:ea typeface="+mn-ea"/>
          <a:cs typeface="Helvetica" panose="020B0604020202020204" pitchFamily="34" charset="0"/>
        </a:defRPr>
      </a:lvl3pPr>
      <a:lvl4pPr marL="1242000" indent="-234000" algn="l" defTabSz="457200" rtl="0" eaLnBrk="1" latinLnBrk="0" hangingPunct="1">
        <a:spcBef>
          <a:spcPct val="20000"/>
        </a:spcBef>
        <a:spcAft>
          <a:spcPts val="600"/>
        </a:spcAft>
        <a:buClr>
          <a:srgbClr val="083166"/>
        </a:buClr>
        <a:buSzPct val="92000"/>
        <a:buFont typeface="Wingdings 2" panose="05020102010507070707" pitchFamily="18" charset="2"/>
        <a:buChar char=""/>
        <a:defRPr sz="1100" kern="1200">
          <a:solidFill>
            <a:srgbClr val="083166"/>
          </a:solidFill>
          <a:latin typeface="Helvetica" panose="020B0604020202020204" pitchFamily="34" charset="0"/>
          <a:ea typeface="+mn-ea"/>
          <a:cs typeface="Helvetica" panose="020B0604020202020204" pitchFamily="34" charset="0"/>
        </a:defRPr>
      </a:lvl4pPr>
      <a:lvl5pPr marL="1602000" indent="-234000" algn="l" defTabSz="457200" rtl="0" eaLnBrk="1" latinLnBrk="0" hangingPunct="1">
        <a:spcBef>
          <a:spcPct val="20000"/>
        </a:spcBef>
        <a:spcAft>
          <a:spcPts val="600"/>
        </a:spcAft>
        <a:buClr>
          <a:srgbClr val="083166"/>
        </a:buClr>
        <a:buSzPct val="92000"/>
        <a:buFont typeface="Wingdings 2" panose="05020102010507070707" pitchFamily="18" charset="2"/>
        <a:buChar char=""/>
        <a:defRPr sz="1100" kern="1200">
          <a:solidFill>
            <a:srgbClr val="083166"/>
          </a:solidFill>
          <a:latin typeface="Helvetica" panose="020B0604020202020204" pitchFamily="34" charset="0"/>
          <a:ea typeface="+mn-ea"/>
          <a:cs typeface="Helvetica"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AA26F-1214-6733-EB0F-DC482C940EAA}"/>
              </a:ext>
            </a:extLst>
          </p:cNvPr>
          <p:cNvSpPr>
            <a:spLocks noGrp="1"/>
          </p:cNvSpPr>
          <p:nvPr>
            <p:ph type="dt" sz="half" idx="2"/>
          </p:nvPr>
        </p:nvSpPr>
        <p:spPr/>
        <p:txBody>
          <a:bodyPr/>
          <a:lstStyle/>
          <a:p>
            <a:fld id="{4694E371-E933-4AA4-9EBC-8BD029FFE2AC}" type="datetime1">
              <a:rPr lang="en-US" smtClean="0"/>
              <a:pPr/>
              <a:t>3/12/2025</a:t>
            </a:fld>
            <a:endParaRPr lang="en-US" dirty="0"/>
          </a:p>
        </p:txBody>
      </p:sp>
      <p:sp>
        <p:nvSpPr>
          <p:cNvPr id="3" name="Footer Placeholder 2">
            <a:extLst>
              <a:ext uri="{FF2B5EF4-FFF2-40B4-BE49-F238E27FC236}">
                <a16:creationId xmlns:a16="http://schemas.microsoft.com/office/drawing/2014/main" id="{5E7A4436-1656-5B0E-9097-C47A884216E2}"/>
              </a:ext>
            </a:extLst>
          </p:cNvPr>
          <p:cNvSpPr>
            <a:spLocks noGrp="1"/>
          </p:cNvSpPr>
          <p:nvPr>
            <p:ph type="ftr" sz="quarter" idx="3"/>
          </p:nvPr>
        </p:nvSpPr>
        <p:spPr/>
        <p:txBody>
          <a:bodyPr/>
          <a:lstStyle/>
          <a:p>
            <a:r>
              <a:rPr lang="en-US"/>
              <a:t>Sunway charters</a:t>
            </a:r>
            <a:endParaRPr lang="en-US" dirty="0"/>
          </a:p>
        </p:txBody>
      </p:sp>
      <p:sp>
        <p:nvSpPr>
          <p:cNvPr id="4" name="Slide Number Placeholder 3">
            <a:extLst>
              <a:ext uri="{FF2B5EF4-FFF2-40B4-BE49-F238E27FC236}">
                <a16:creationId xmlns:a16="http://schemas.microsoft.com/office/drawing/2014/main" id="{E2943E88-7E15-1B43-6537-277035F65B78}"/>
              </a:ext>
            </a:extLst>
          </p:cNvPr>
          <p:cNvSpPr>
            <a:spLocks noGrp="1"/>
          </p:cNvSpPr>
          <p:nvPr>
            <p:ph type="sldNum" sz="quarter" idx="4"/>
          </p:nvPr>
        </p:nvSpPr>
        <p:spPr/>
        <p:txBody>
          <a:bodyPr/>
          <a:lstStyle/>
          <a:p>
            <a:fld id="{3A98EE3D-8CD1-4C3F-BD1C-C98C9596463C}" type="slidenum">
              <a:rPr lang="en-US" smtClean="0"/>
              <a:pPr/>
              <a:t>1</a:t>
            </a:fld>
            <a:endParaRPr lang="en-US" dirty="0"/>
          </a:p>
        </p:txBody>
      </p:sp>
      <p:sp>
        <p:nvSpPr>
          <p:cNvPr id="5" name="Title 4">
            <a:extLst>
              <a:ext uri="{FF2B5EF4-FFF2-40B4-BE49-F238E27FC236}">
                <a16:creationId xmlns:a16="http://schemas.microsoft.com/office/drawing/2014/main" id="{B9568099-7BF2-71F6-75ED-EC2BDF5C17F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6597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B7872-DC74-84AE-22EA-76876884105A}"/>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D12FFAE-296A-0017-7EF9-64CBD54982D8}"/>
              </a:ext>
            </a:extLst>
          </p:cNvPr>
          <p:cNvSpPr>
            <a:spLocks noGrp="1"/>
          </p:cNvSpPr>
          <p:nvPr>
            <p:ph idx="1"/>
          </p:nvPr>
        </p:nvSpPr>
        <p:spPr>
          <a:xfrm>
            <a:off x="581192" y="2103120"/>
            <a:ext cx="11029615" cy="1671212"/>
          </a:xfrm>
        </p:spPr>
        <p:txBody>
          <a:bodyPr>
            <a:normAutofit/>
          </a:bodyPr>
          <a:lstStyle/>
          <a:p>
            <a:pPr marR="0" lvl="0" fontAlgn="base">
              <a:tabLst/>
            </a:pPr>
            <a:r>
              <a:rPr lang="en-US" altLang="en-US" sz="2000" dirty="0"/>
              <a:t>Identifying your unique brand narrative. </a:t>
            </a:r>
          </a:p>
          <a:p>
            <a:pPr marR="0" lvl="0" fontAlgn="base">
              <a:tabLst/>
            </a:pPr>
            <a:r>
              <a:rPr lang="en-US" altLang="en-US" sz="2000" dirty="0"/>
              <a:t>Techniques for collecting and structuring impactful stories. </a:t>
            </a:r>
          </a:p>
          <a:p>
            <a:pPr marR="0" lvl="0" fontAlgn="base">
              <a:tabLst/>
            </a:pPr>
            <a:r>
              <a:rPr lang="en-US" altLang="en-US" sz="2000" dirty="0"/>
              <a:t>Turning customer experiences and testimonials into engaging narratives. </a:t>
            </a:r>
          </a:p>
          <a:p>
            <a:endParaRPr lang="en-US" sz="2000" dirty="0"/>
          </a:p>
          <a:p>
            <a:pPr marL="0" indent="0">
              <a:buNone/>
            </a:pPr>
            <a:endParaRPr lang="en-US" sz="2000" dirty="0"/>
          </a:p>
          <a:p>
            <a:endParaRPr lang="en-US" sz="1600" i="0" dirty="0">
              <a:solidFill>
                <a:srgbClr val="595959"/>
              </a:solidFill>
              <a:effectLst/>
              <a:latin typeface="Arial" panose="020B0604020202020204" pitchFamily="34" charset="0"/>
              <a:cs typeface="Arial" panose="020B0604020202020204" pitchFamily="34" charset="0"/>
            </a:endParaRPr>
          </a:p>
          <a:p>
            <a:endParaRPr lang="en-US" dirty="0"/>
          </a:p>
        </p:txBody>
      </p:sp>
      <p:sp>
        <p:nvSpPr>
          <p:cNvPr id="10" name="Title 9">
            <a:extLst>
              <a:ext uri="{FF2B5EF4-FFF2-40B4-BE49-F238E27FC236}">
                <a16:creationId xmlns:a16="http://schemas.microsoft.com/office/drawing/2014/main" id="{7290C695-77DF-8028-0191-CCC17A161CF9}"/>
              </a:ext>
            </a:extLst>
          </p:cNvPr>
          <p:cNvSpPr>
            <a:spLocks noGrp="1"/>
          </p:cNvSpPr>
          <p:nvPr>
            <p:ph type="title"/>
          </p:nvPr>
        </p:nvSpPr>
        <p:spPr>
          <a:solidFill>
            <a:srgbClr val="4C4C4C"/>
          </a:solidFill>
        </p:spPr>
        <p:txBody>
          <a:bodyPr/>
          <a:lstStyle/>
          <a:p>
            <a:r>
              <a:rPr lang="en-US" sz="2800" dirty="0"/>
              <a:t>Finding &amp; Crafting Your Brand's Story</a:t>
            </a:r>
            <a:endParaRPr lang="en-US" sz="2800" b="1" dirty="0">
              <a:solidFill>
                <a:srgbClr val="595959"/>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9688941-6D2E-5B55-28C0-EBFC5709602B}"/>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A0A3539A-15BB-1C21-1BBE-CCA3399ECFA4}"/>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FEFAEC18-2162-B88E-D5F9-098B167235E5}"/>
              </a:ext>
            </a:extLst>
          </p:cNvPr>
          <p:cNvSpPr>
            <a:spLocks noGrp="1"/>
          </p:cNvSpPr>
          <p:nvPr>
            <p:ph type="sldNum" sz="quarter" idx="4"/>
          </p:nvPr>
        </p:nvSpPr>
        <p:spPr/>
        <p:txBody>
          <a:bodyPr/>
          <a:lstStyle/>
          <a:p>
            <a:fld id="{3A98EE3D-8CD1-4C3F-BD1C-C98C9596463C}" type="slidenum">
              <a:rPr lang="en-US" smtClean="0"/>
              <a:pPr/>
              <a:t>10</a:t>
            </a:fld>
            <a:endParaRPr lang="en-US" dirty="0"/>
          </a:p>
        </p:txBody>
      </p:sp>
      <p:pic>
        <p:nvPicPr>
          <p:cNvPr id="3" name="Picture 2">
            <a:extLst>
              <a:ext uri="{FF2B5EF4-FFF2-40B4-BE49-F238E27FC236}">
                <a16:creationId xmlns:a16="http://schemas.microsoft.com/office/drawing/2014/main" id="{BE3A110F-5493-49DD-8A39-8EE6B5C8B937}"/>
              </a:ext>
            </a:extLst>
          </p:cNvPr>
          <p:cNvPicPr>
            <a:picLocks noChangeAspect="1"/>
          </p:cNvPicPr>
          <p:nvPr/>
        </p:nvPicPr>
        <p:blipFill>
          <a:blip r:embed="rId3"/>
          <a:stretch>
            <a:fillRect/>
          </a:stretch>
        </p:blipFill>
        <p:spPr>
          <a:xfrm>
            <a:off x="5483753" y="3402905"/>
            <a:ext cx="3150825" cy="3145238"/>
          </a:xfrm>
          <a:prstGeom prst="rect">
            <a:avLst/>
          </a:prstGeom>
        </p:spPr>
      </p:pic>
      <p:pic>
        <p:nvPicPr>
          <p:cNvPr id="8" name="Picture 7">
            <a:extLst>
              <a:ext uri="{FF2B5EF4-FFF2-40B4-BE49-F238E27FC236}">
                <a16:creationId xmlns:a16="http://schemas.microsoft.com/office/drawing/2014/main" id="{3B47AE8F-9DBD-0047-7EB8-6E15E1FEFE89}"/>
              </a:ext>
            </a:extLst>
          </p:cNvPr>
          <p:cNvPicPr>
            <a:picLocks noChangeAspect="1"/>
          </p:cNvPicPr>
          <p:nvPr/>
        </p:nvPicPr>
        <p:blipFill>
          <a:blip r:embed="rId4"/>
          <a:stretch>
            <a:fillRect/>
          </a:stretch>
        </p:blipFill>
        <p:spPr>
          <a:xfrm>
            <a:off x="1884770" y="3527135"/>
            <a:ext cx="2912409" cy="2896779"/>
          </a:xfrm>
          <a:prstGeom prst="rect">
            <a:avLst/>
          </a:prstGeom>
        </p:spPr>
      </p:pic>
    </p:spTree>
    <p:extLst>
      <p:ext uri="{BB962C8B-B14F-4D97-AF65-F5344CB8AC3E}">
        <p14:creationId xmlns:p14="http://schemas.microsoft.com/office/powerpoint/2010/main" val="225184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6D47B-2289-F03F-C32A-25E095522E31}"/>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C1C31A3-7061-723E-D13D-0332FBEEB800}"/>
              </a:ext>
            </a:extLst>
          </p:cNvPr>
          <p:cNvSpPr>
            <a:spLocks noGrp="1"/>
          </p:cNvSpPr>
          <p:nvPr>
            <p:ph idx="1"/>
          </p:nvPr>
        </p:nvSpPr>
        <p:spPr>
          <a:xfrm>
            <a:off x="581192" y="2103120"/>
            <a:ext cx="11029615" cy="1661484"/>
          </a:xfrm>
        </p:spPr>
        <p:txBody>
          <a:bodyPr>
            <a:normAutofit lnSpcReduction="10000"/>
          </a:bodyPr>
          <a:lstStyle/>
          <a:p>
            <a:r>
              <a:rPr lang="en-US" sz="2000" dirty="0"/>
              <a:t>Why storytelling is essential in travel marketing.</a:t>
            </a:r>
          </a:p>
          <a:p>
            <a:r>
              <a:rPr lang="en-US" sz="2000" dirty="0"/>
              <a:t>The emotional and psychological impact of storytelling on consumer behavior.</a:t>
            </a:r>
          </a:p>
          <a:p>
            <a:r>
              <a:rPr lang="en-US" sz="2000" dirty="0"/>
              <a:t>Case studies of brands that have successfully used storytelling to increase engagement and bookings.</a:t>
            </a:r>
          </a:p>
          <a:p>
            <a:endParaRPr lang="en-US" sz="2000" dirty="0"/>
          </a:p>
          <a:p>
            <a:endParaRPr lang="en-US" sz="1600" i="0" dirty="0">
              <a:solidFill>
                <a:srgbClr val="595959"/>
              </a:solidFill>
              <a:effectLst/>
              <a:latin typeface="Arial" panose="020B0604020202020204" pitchFamily="34" charset="0"/>
              <a:cs typeface="Arial" panose="020B0604020202020204" pitchFamily="34" charset="0"/>
            </a:endParaRPr>
          </a:p>
          <a:p>
            <a:endParaRPr lang="en-US" dirty="0"/>
          </a:p>
        </p:txBody>
      </p:sp>
      <p:sp>
        <p:nvSpPr>
          <p:cNvPr id="10" name="Title 9">
            <a:extLst>
              <a:ext uri="{FF2B5EF4-FFF2-40B4-BE49-F238E27FC236}">
                <a16:creationId xmlns:a16="http://schemas.microsoft.com/office/drawing/2014/main" id="{9B255DB5-7371-D07F-F870-AEE364F9F4CD}"/>
              </a:ext>
            </a:extLst>
          </p:cNvPr>
          <p:cNvSpPr>
            <a:spLocks noGrp="1"/>
          </p:cNvSpPr>
          <p:nvPr>
            <p:ph type="title"/>
          </p:nvPr>
        </p:nvSpPr>
        <p:spPr>
          <a:solidFill>
            <a:srgbClr val="4C4C4C"/>
          </a:solidFill>
        </p:spPr>
        <p:txBody>
          <a:bodyPr/>
          <a:lstStyle/>
          <a:p>
            <a:r>
              <a:rPr lang="en-US" sz="2800" dirty="0"/>
              <a:t>Interactive Workshop: Craft Your Own Story</a:t>
            </a:r>
            <a:endParaRPr lang="en-US" sz="2800" b="1" i="0" dirty="0">
              <a:solidFill>
                <a:srgbClr val="595959"/>
              </a:solidFill>
              <a:effectLst/>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A7AF2A5-D9D5-D04D-1A96-B468C3A5869B}"/>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1982E6C9-3445-0BF5-CF13-6D4A5BABC76E}"/>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77DA39E2-55FB-68AD-ACE4-2EFEDD125465}"/>
              </a:ext>
            </a:extLst>
          </p:cNvPr>
          <p:cNvSpPr>
            <a:spLocks noGrp="1"/>
          </p:cNvSpPr>
          <p:nvPr>
            <p:ph type="sldNum" sz="quarter" idx="4"/>
          </p:nvPr>
        </p:nvSpPr>
        <p:spPr/>
        <p:txBody>
          <a:bodyPr/>
          <a:lstStyle/>
          <a:p>
            <a:fld id="{3A98EE3D-8CD1-4C3F-BD1C-C98C9596463C}" type="slidenum">
              <a:rPr lang="en-US" smtClean="0"/>
              <a:pPr/>
              <a:t>11</a:t>
            </a:fld>
            <a:endParaRPr lang="en-US" dirty="0"/>
          </a:p>
        </p:txBody>
      </p:sp>
      <p:pic>
        <p:nvPicPr>
          <p:cNvPr id="2" name="Picture 1">
            <a:extLst>
              <a:ext uri="{FF2B5EF4-FFF2-40B4-BE49-F238E27FC236}">
                <a16:creationId xmlns:a16="http://schemas.microsoft.com/office/drawing/2014/main" id="{BC04A77F-FFD5-C10F-1AC9-CEBC3E0D65D2}"/>
              </a:ext>
            </a:extLst>
          </p:cNvPr>
          <p:cNvPicPr>
            <a:picLocks noChangeAspect="1"/>
          </p:cNvPicPr>
          <p:nvPr/>
        </p:nvPicPr>
        <p:blipFill>
          <a:blip r:embed="rId3"/>
          <a:stretch>
            <a:fillRect/>
          </a:stretch>
        </p:blipFill>
        <p:spPr>
          <a:xfrm>
            <a:off x="3922297" y="3661241"/>
            <a:ext cx="3576105" cy="2762673"/>
          </a:xfrm>
          <a:prstGeom prst="rect">
            <a:avLst/>
          </a:prstGeom>
        </p:spPr>
      </p:pic>
    </p:spTree>
    <p:extLst>
      <p:ext uri="{BB962C8B-B14F-4D97-AF65-F5344CB8AC3E}">
        <p14:creationId xmlns:p14="http://schemas.microsoft.com/office/powerpoint/2010/main" val="1342356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637F-8B26-1F2B-A9F4-F1A4063411F0}"/>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CD4C29E-67B8-CDDF-67C6-836496C4FAC1}"/>
              </a:ext>
            </a:extLst>
          </p:cNvPr>
          <p:cNvSpPr>
            <a:spLocks noGrp="1"/>
          </p:cNvSpPr>
          <p:nvPr>
            <p:ph idx="1"/>
          </p:nvPr>
        </p:nvSpPr>
        <p:spPr/>
        <p:txBody>
          <a:bodyPr>
            <a:normAutofit fontScale="85000" lnSpcReduction="10000"/>
          </a:bodyPr>
          <a:lstStyle/>
          <a:p>
            <a:pPr>
              <a:buNone/>
            </a:pPr>
            <a:r>
              <a:rPr lang="en-US" sz="2600" b="1" dirty="0"/>
              <a:t>How Motorcoach Companies Can Use Storytelling to Increase Awareness &amp; Sales</a:t>
            </a:r>
          </a:p>
          <a:p>
            <a:pPr>
              <a:buNone/>
            </a:pPr>
            <a:r>
              <a:rPr lang="en-US" sz="2600" dirty="0"/>
              <a:t>✅ </a:t>
            </a:r>
            <a:r>
              <a:rPr lang="en-US" sz="2600" b="1" dirty="0"/>
              <a:t>Feature Passenger Stories</a:t>
            </a:r>
            <a:r>
              <a:rPr lang="en-US" sz="2600" dirty="0"/>
              <a:t> – Ask satisfied customers to share their experiences on your tours. Post these on social media, your website, or in email newsletters.</a:t>
            </a:r>
          </a:p>
          <a:p>
            <a:pPr>
              <a:buNone/>
            </a:pPr>
            <a:r>
              <a:rPr lang="en-US" sz="2600" dirty="0"/>
              <a:t>✅ </a:t>
            </a:r>
            <a:r>
              <a:rPr lang="en-US" sz="2600" b="1" dirty="0"/>
              <a:t>Create Short Videos</a:t>
            </a:r>
            <a:r>
              <a:rPr lang="en-US" sz="2600" dirty="0"/>
              <a:t> – Capture scenic views, happy travelers, or testimonials while on the road. Use these clips for marketing on Instagram, Facebook, and YouTube.</a:t>
            </a:r>
          </a:p>
          <a:p>
            <a:pPr>
              <a:buNone/>
            </a:pPr>
            <a:r>
              <a:rPr lang="en-US" sz="2600" dirty="0"/>
              <a:t>✅ </a:t>
            </a:r>
            <a:r>
              <a:rPr lang="en-US" sz="2600" b="1" dirty="0"/>
              <a:t>Highlight First-Time Travelers</a:t>
            </a:r>
            <a:r>
              <a:rPr lang="en-US" sz="2600" dirty="0"/>
              <a:t> – Encourage those new to bus travel to share their experiences and how group travel surprised them.</a:t>
            </a:r>
          </a:p>
          <a:p>
            <a:pPr>
              <a:buNone/>
            </a:pPr>
            <a:endParaRPr lang="en-US" sz="2000" dirty="0"/>
          </a:p>
          <a:p>
            <a:endParaRPr lang="en-US" sz="2000" dirty="0"/>
          </a:p>
          <a:p>
            <a:endParaRPr lang="en-US" dirty="0"/>
          </a:p>
        </p:txBody>
      </p:sp>
      <p:sp>
        <p:nvSpPr>
          <p:cNvPr id="10" name="Title 9">
            <a:extLst>
              <a:ext uri="{FF2B5EF4-FFF2-40B4-BE49-F238E27FC236}">
                <a16:creationId xmlns:a16="http://schemas.microsoft.com/office/drawing/2014/main" id="{6CCEC9D6-DC99-FDAE-7A67-1C5F9A315D75}"/>
              </a:ext>
            </a:extLst>
          </p:cNvPr>
          <p:cNvSpPr>
            <a:spLocks noGrp="1"/>
          </p:cNvSpPr>
          <p:nvPr>
            <p:ph type="title"/>
          </p:nvPr>
        </p:nvSpPr>
        <p:spPr>
          <a:solidFill>
            <a:srgbClr val="4C4C4C"/>
          </a:solidFill>
        </p:spPr>
        <p:txBody>
          <a:bodyPr/>
          <a:lstStyle/>
          <a:p>
            <a:r>
              <a:rPr lang="en-US" sz="2800" dirty="0"/>
              <a:t>Wrap-Up &amp; Actionable Takeaways</a:t>
            </a:r>
          </a:p>
        </p:txBody>
      </p:sp>
      <p:sp>
        <p:nvSpPr>
          <p:cNvPr id="4" name="Date Placeholder 3">
            <a:extLst>
              <a:ext uri="{FF2B5EF4-FFF2-40B4-BE49-F238E27FC236}">
                <a16:creationId xmlns:a16="http://schemas.microsoft.com/office/drawing/2014/main" id="{4B8769B2-C8CE-5E7D-E702-9E1FD1A8E939}"/>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B085732C-E6BE-A5A6-3482-194D5214C654}"/>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0AF7CB64-8400-C708-6FE5-480EE5044C83}"/>
              </a:ext>
            </a:extLst>
          </p:cNvPr>
          <p:cNvSpPr>
            <a:spLocks noGrp="1"/>
          </p:cNvSpPr>
          <p:nvPr>
            <p:ph type="sldNum" sz="quarter" idx="4"/>
          </p:nvPr>
        </p:nvSpPr>
        <p:spPr/>
        <p:txBody>
          <a:bodyPr/>
          <a:lstStyle/>
          <a:p>
            <a:fld id="{3A98EE3D-8CD1-4C3F-BD1C-C98C9596463C}" type="slidenum">
              <a:rPr lang="en-US" smtClean="0"/>
              <a:pPr/>
              <a:t>12</a:t>
            </a:fld>
            <a:endParaRPr lang="en-US" dirty="0"/>
          </a:p>
        </p:txBody>
      </p:sp>
    </p:spTree>
    <p:extLst>
      <p:ext uri="{BB962C8B-B14F-4D97-AF65-F5344CB8AC3E}">
        <p14:creationId xmlns:p14="http://schemas.microsoft.com/office/powerpoint/2010/main" val="34464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0500C-9481-D886-7C92-1630595BA783}"/>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A86C9B9-BDCC-CF9D-BB99-793C3783DEF4}"/>
              </a:ext>
            </a:extLst>
          </p:cNvPr>
          <p:cNvSpPr>
            <a:spLocks noGrp="1"/>
          </p:cNvSpPr>
          <p:nvPr>
            <p:ph idx="1"/>
          </p:nvPr>
        </p:nvSpPr>
        <p:spPr/>
        <p:txBody>
          <a:bodyPr>
            <a:normAutofit fontScale="92500"/>
          </a:bodyPr>
          <a:lstStyle/>
          <a:p>
            <a:pPr>
              <a:buNone/>
            </a:pPr>
            <a:r>
              <a:rPr lang="en-US" sz="2600" dirty="0"/>
              <a:t>✅ </a:t>
            </a:r>
            <a:r>
              <a:rPr lang="en-US" sz="2600" b="1" dirty="0"/>
              <a:t>Run a “Share Your Journey” Campaign</a:t>
            </a:r>
            <a:r>
              <a:rPr lang="en-US" sz="2600" dirty="0"/>
              <a:t> – Have passengers tag your business in their travel posts to </a:t>
            </a:r>
            <a:r>
              <a:rPr lang="en-US" sz="2600" b="1" dirty="0"/>
              <a:t>create user-generated content</a:t>
            </a:r>
            <a:r>
              <a:rPr lang="en-US" sz="2600" dirty="0"/>
              <a:t> (UGC).</a:t>
            </a:r>
          </a:p>
          <a:p>
            <a:pPr>
              <a:buNone/>
            </a:pPr>
            <a:r>
              <a:rPr lang="en-US" sz="2600" dirty="0"/>
              <a:t>✅ </a:t>
            </a:r>
            <a:r>
              <a:rPr lang="en-US" sz="2600" b="1" dirty="0"/>
              <a:t>Tell the Story of Your Company &amp; Team</a:t>
            </a:r>
            <a:r>
              <a:rPr lang="en-US" sz="2600" dirty="0"/>
              <a:t> – Share how your company was founded, why you love group travel, and what makes your team passionate about hospitality.</a:t>
            </a:r>
          </a:p>
          <a:p>
            <a:pPr marL="0" indent="0">
              <a:buNone/>
            </a:pPr>
            <a:r>
              <a:rPr lang="en-US" sz="2600" dirty="0"/>
              <a:t>✅ </a:t>
            </a:r>
            <a:r>
              <a:rPr lang="en-US" sz="2600" b="1" dirty="0"/>
              <a:t>Make Sustainability a Story</a:t>
            </a:r>
            <a:r>
              <a:rPr lang="en-US" sz="2600" dirty="0"/>
              <a:t> – If your motorcoaches are fuel-efficient or support green initiatives, turn that into a </a:t>
            </a:r>
            <a:r>
              <a:rPr lang="en-US" sz="2600" b="1" dirty="0"/>
              <a:t>compelling sustainability message</a:t>
            </a:r>
            <a:r>
              <a:rPr lang="en-US" sz="2600" dirty="0"/>
              <a:t>.</a:t>
            </a:r>
          </a:p>
          <a:p>
            <a:endParaRPr lang="en-US" sz="2600" dirty="0"/>
          </a:p>
          <a:p>
            <a:endParaRPr lang="en-US" sz="2000" dirty="0"/>
          </a:p>
          <a:p>
            <a:endParaRPr lang="en-US" dirty="0"/>
          </a:p>
        </p:txBody>
      </p:sp>
      <p:sp>
        <p:nvSpPr>
          <p:cNvPr id="10" name="Title 9">
            <a:extLst>
              <a:ext uri="{FF2B5EF4-FFF2-40B4-BE49-F238E27FC236}">
                <a16:creationId xmlns:a16="http://schemas.microsoft.com/office/drawing/2014/main" id="{7AE581EC-7C87-51AD-3432-151AA5B926C9}"/>
              </a:ext>
            </a:extLst>
          </p:cNvPr>
          <p:cNvSpPr>
            <a:spLocks noGrp="1"/>
          </p:cNvSpPr>
          <p:nvPr>
            <p:ph type="title"/>
          </p:nvPr>
        </p:nvSpPr>
        <p:spPr>
          <a:solidFill>
            <a:srgbClr val="4C4C4C"/>
          </a:solidFill>
        </p:spPr>
        <p:txBody>
          <a:bodyPr/>
          <a:lstStyle/>
          <a:p>
            <a:r>
              <a:rPr lang="en-US" sz="2800" dirty="0"/>
              <a:t>Wrap-Up &amp; Actionable Takeaways</a:t>
            </a:r>
          </a:p>
        </p:txBody>
      </p:sp>
      <p:sp>
        <p:nvSpPr>
          <p:cNvPr id="4" name="Date Placeholder 3">
            <a:extLst>
              <a:ext uri="{FF2B5EF4-FFF2-40B4-BE49-F238E27FC236}">
                <a16:creationId xmlns:a16="http://schemas.microsoft.com/office/drawing/2014/main" id="{439F53A8-2EEA-9617-4824-F4936C37637D}"/>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A8962A50-5CB2-509D-5F35-BB428E0CC727}"/>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5C5F422F-A89E-E4F5-C083-12710854B50A}"/>
              </a:ext>
            </a:extLst>
          </p:cNvPr>
          <p:cNvSpPr>
            <a:spLocks noGrp="1"/>
          </p:cNvSpPr>
          <p:nvPr>
            <p:ph type="sldNum" sz="quarter" idx="4"/>
          </p:nvPr>
        </p:nvSpPr>
        <p:spPr/>
        <p:txBody>
          <a:bodyPr/>
          <a:lstStyle/>
          <a:p>
            <a:fld id="{3A98EE3D-8CD1-4C3F-BD1C-C98C9596463C}" type="slidenum">
              <a:rPr lang="en-US" smtClean="0"/>
              <a:pPr/>
              <a:t>13</a:t>
            </a:fld>
            <a:endParaRPr lang="en-US" dirty="0"/>
          </a:p>
        </p:txBody>
      </p:sp>
    </p:spTree>
    <p:extLst>
      <p:ext uri="{BB962C8B-B14F-4D97-AF65-F5344CB8AC3E}">
        <p14:creationId xmlns:p14="http://schemas.microsoft.com/office/powerpoint/2010/main" val="29406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B72F0-4521-4A93-86F9-FA737536BDF1}"/>
              </a:ext>
            </a:extLst>
          </p:cNvPr>
          <p:cNvSpPr>
            <a:spLocks noGrp="1"/>
          </p:cNvSpPr>
          <p:nvPr>
            <p:ph type="dt" sz="half" idx="2"/>
          </p:nvPr>
        </p:nvSpPr>
        <p:spPr/>
        <p:txBody>
          <a:bodyPr/>
          <a:lstStyle/>
          <a:p>
            <a:fld id="{EF8F5820-1472-4D9E-A838-6B118493B361}" type="datetime1">
              <a:rPr lang="en-US" smtClean="0"/>
              <a:t>3/12/2025</a:t>
            </a:fld>
            <a:endParaRPr lang="en-US" dirty="0"/>
          </a:p>
        </p:txBody>
      </p:sp>
      <p:sp>
        <p:nvSpPr>
          <p:cNvPr id="3" name="Footer Placeholder 2">
            <a:extLst>
              <a:ext uri="{FF2B5EF4-FFF2-40B4-BE49-F238E27FC236}">
                <a16:creationId xmlns:a16="http://schemas.microsoft.com/office/drawing/2014/main" id="{A0143B13-95CC-4839-8D37-066E6092E498}"/>
              </a:ext>
            </a:extLst>
          </p:cNvPr>
          <p:cNvSpPr>
            <a:spLocks noGrp="1"/>
          </p:cNvSpPr>
          <p:nvPr>
            <p:ph type="ftr" sz="quarter" idx="3"/>
          </p:nvPr>
        </p:nvSpPr>
        <p:spPr/>
        <p:txBody>
          <a:bodyPr/>
          <a:lstStyle/>
          <a:p>
            <a:r>
              <a:rPr lang="en-US" dirty="0"/>
              <a:t>WISCONSIN MOTORCOACH ASSOCIATION</a:t>
            </a:r>
          </a:p>
        </p:txBody>
      </p:sp>
      <p:sp>
        <p:nvSpPr>
          <p:cNvPr id="4" name="Slide Number Placeholder 3">
            <a:extLst>
              <a:ext uri="{FF2B5EF4-FFF2-40B4-BE49-F238E27FC236}">
                <a16:creationId xmlns:a16="http://schemas.microsoft.com/office/drawing/2014/main" id="{21582956-E9CE-4587-856D-ADCBCB4FCF36}"/>
              </a:ext>
            </a:extLst>
          </p:cNvPr>
          <p:cNvSpPr>
            <a:spLocks noGrp="1"/>
          </p:cNvSpPr>
          <p:nvPr>
            <p:ph type="sldNum" sz="quarter" idx="4"/>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82951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39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A134D4C-F9AD-477E-A023-E6C3D47FECEC}"/>
              </a:ext>
            </a:extLst>
          </p:cNvPr>
          <p:cNvSpPr>
            <a:spLocks noGrp="1"/>
          </p:cNvSpPr>
          <p:nvPr>
            <p:ph idx="1"/>
          </p:nvPr>
        </p:nvSpPr>
        <p:spPr/>
        <p:txBody>
          <a:bodyPr>
            <a:normAutofit/>
          </a:bodyPr>
          <a:lstStyle/>
          <a:p>
            <a:r>
              <a:rPr lang="en-US" sz="2000" i="0" dirty="0">
                <a:solidFill>
                  <a:srgbClr val="595959"/>
                </a:solidFill>
                <a:effectLst/>
                <a:latin typeface="Arial" panose="020B0604020202020204" pitchFamily="34" charset="0"/>
                <a:cs typeface="Arial" panose="020B0604020202020204" pitchFamily="34" charset="0"/>
              </a:rPr>
              <a:t>The Power of Storytelling</a:t>
            </a:r>
          </a:p>
          <a:p>
            <a:r>
              <a:rPr lang="en-US" sz="2000" dirty="0"/>
              <a:t>The Key Elements of a Great Travel Story</a:t>
            </a:r>
            <a:endParaRPr lang="en-US" sz="2000" dirty="0">
              <a:solidFill>
                <a:srgbClr val="595959"/>
              </a:solidFill>
              <a:latin typeface="Arial" panose="020B0604020202020204" pitchFamily="34" charset="0"/>
              <a:cs typeface="Arial" panose="020B0604020202020204" pitchFamily="34" charset="0"/>
            </a:endParaRPr>
          </a:p>
          <a:p>
            <a:r>
              <a:rPr lang="en-US" sz="2000" dirty="0"/>
              <a:t>Finding &amp; Crafting Your Brand's Story</a:t>
            </a:r>
            <a:endParaRPr lang="en-US" sz="2000" dirty="0">
              <a:solidFill>
                <a:srgbClr val="595959"/>
              </a:solidFill>
              <a:latin typeface="Arial" panose="020B0604020202020204" pitchFamily="34" charset="0"/>
              <a:cs typeface="Arial" panose="020B0604020202020204" pitchFamily="34" charset="0"/>
            </a:endParaRPr>
          </a:p>
          <a:p>
            <a:r>
              <a:rPr lang="en-US" sz="2000" dirty="0"/>
              <a:t>Bringing Stories to Life Across Marketing Channels</a:t>
            </a:r>
          </a:p>
          <a:p>
            <a:r>
              <a:rPr lang="en-US" sz="2000" dirty="0"/>
              <a:t>Interactive Workshop: Craft Your Own Story</a:t>
            </a:r>
            <a:endParaRPr lang="en-US" sz="2000" i="0" dirty="0">
              <a:solidFill>
                <a:srgbClr val="595959"/>
              </a:solidFill>
              <a:effectLst/>
              <a:latin typeface="Arial" panose="020B0604020202020204" pitchFamily="34" charset="0"/>
              <a:cs typeface="Arial" panose="020B0604020202020204" pitchFamily="34" charset="0"/>
            </a:endParaRPr>
          </a:p>
          <a:p>
            <a:r>
              <a:rPr lang="en-US" sz="2000" dirty="0"/>
              <a:t>Wrap-Up &amp; Actionable Takeaways</a:t>
            </a:r>
          </a:p>
          <a:p>
            <a:r>
              <a:rPr lang="en-US" sz="2000" dirty="0"/>
              <a:t>Audience Engagement Elements</a:t>
            </a:r>
            <a:endParaRPr lang="en-US" sz="2000" i="0" dirty="0">
              <a:solidFill>
                <a:srgbClr val="595959"/>
              </a:solidFill>
              <a:effectLst/>
              <a:latin typeface="Arial" panose="020B0604020202020204" pitchFamily="34" charset="0"/>
              <a:cs typeface="Arial" panose="020B0604020202020204" pitchFamily="34" charset="0"/>
            </a:endParaRPr>
          </a:p>
          <a:p>
            <a:endParaRPr lang="en-US" sz="1600" i="0" dirty="0">
              <a:solidFill>
                <a:srgbClr val="595959"/>
              </a:solidFill>
              <a:effectLst/>
              <a:latin typeface="Arial" panose="020B0604020202020204" pitchFamily="34" charset="0"/>
              <a:cs typeface="Arial" panose="020B0604020202020204" pitchFamily="34" charset="0"/>
            </a:endParaRPr>
          </a:p>
          <a:p>
            <a:endParaRPr lang="en-US" sz="1600" i="0" dirty="0">
              <a:solidFill>
                <a:srgbClr val="595959"/>
              </a:solidFill>
              <a:effectLst/>
              <a:latin typeface="Arial" panose="020B0604020202020204" pitchFamily="34" charset="0"/>
              <a:cs typeface="Arial" panose="020B0604020202020204" pitchFamily="34" charset="0"/>
            </a:endParaRPr>
          </a:p>
          <a:p>
            <a:endParaRPr lang="en-US" dirty="0"/>
          </a:p>
        </p:txBody>
      </p:sp>
      <p:sp>
        <p:nvSpPr>
          <p:cNvPr id="10" name="Title 9">
            <a:extLst>
              <a:ext uri="{FF2B5EF4-FFF2-40B4-BE49-F238E27FC236}">
                <a16:creationId xmlns:a16="http://schemas.microsoft.com/office/drawing/2014/main" id="{59366203-196E-4603-A9B3-198CF81A40DF}"/>
              </a:ext>
            </a:extLst>
          </p:cNvPr>
          <p:cNvSpPr>
            <a:spLocks noGrp="1"/>
          </p:cNvSpPr>
          <p:nvPr>
            <p:ph type="title"/>
          </p:nvPr>
        </p:nvSpPr>
        <p:spPr>
          <a:solidFill>
            <a:srgbClr val="4C4C4C"/>
          </a:solidFill>
        </p:spPr>
        <p:txBody>
          <a:bodyPr/>
          <a:lstStyle/>
          <a:p>
            <a:r>
              <a:rPr lang="en-US" dirty="0">
                <a:solidFill>
                  <a:srgbClr val="D7C873"/>
                </a:solidFill>
              </a:rPr>
              <a:t>TODAY’S DISCUSSION</a:t>
            </a:r>
          </a:p>
        </p:txBody>
      </p:sp>
      <p:sp>
        <p:nvSpPr>
          <p:cNvPr id="4" name="Date Placeholder 3">
            <a:extLst>
              <a:ext uri="{FF2B5EF4-FFF2-40B4-BE49-F238E27FC236}">
                <a16:creationId xmlns:a16="http://schemas.microsoft.com/office/drawing/2014/main" id="{B8CD857D-6448-4318-98C8-4386578DA257}"/>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1DD26D9C-2208-4054-B647-471D7F8BDF12}"/>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5A74DF86-5E45-4DF3-9E91-F8AB519D99B2}"/>
              </a:ext>
            </a:extLst>
          </p:cNvPr>
          <p:cNvSpPr>
            <a:spLocks noGrp="1"/>
          </p:cNvSpPr>
          <p:nvPr>
            <p:ph type="sldNum" sz="quarter" idx="4"/>
          </p:nvPr>
        </p:nvSpPr>
        <p:spPr/>
        <p:txBody>
          <a:bodyPr/>
          <a:lstStyle/>
          <a:p>
            <a:fld id="{3A98EE3D-8CD1-4C3F-BD1C-C98C9596463C}" type="slidenum">
              <a:rPr lang="en-US" smtClean="0"/>
              <a:pPr/>
              <a:t>2</a:t>
            </a:fld>
            <a:endParaRPr lang="en-US" dirty="0"/>
          </a:p>
        </p:txBody>
      </p:sp>
      <p:pic>
        <p:nvPicPr>
          <p:cNvPr id="2" name="Picture 1">
            <a:extLst>
              <a:ext uri="{FF2B5EF4-FFF2-40B4-BE49-F238E27FC236}">
                <a16:creationId xmlns:a16="http://schemas.microsoft.com/office/drawing/2014/main" id="{08EC6AE5-CA61-2499-5346-895A0306C556}"/>
              </a:ext>
            </a:extLst>
          </p:cNvPr>
          <p:cNvPicPr>
            <a:picLocks noChangeAspect="1"/>
          </p:cNvPicPr>
          <p:nvPr/>
        </p:nvPicPr>
        <p:blipFill>
          <a:blip r:embed="rId3"/>
          <a:stretch>
            <a:fillRect/>
          </a:stretch>
        </p:blipFill>
        <p:spPr>
          <a:xfrm>
            <a:off x="6780180" y="3940506"/>
            <a:ext cx="4830628" cy="2415314"/>
          </a:xfrm>
          <a:prstGeom prst="rect">
            <a:avLst/>
          </a:prstGeom>
        </p:spPr>
      </p:pic>
    </p:spTree>
    <p:extLst>
      <p:ext uri="{BB962C8B-B14F-4D97-AF65-F5344CB8AC3E}">
        <p14:creationId xmlns:p14="http://schemas.microsoft.com/office/powerpoint/2010/main" val="334349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62F4-75DD-8C38-A17E-FE00B8604315}"/>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BA161F6-DE5A-5405-5CC0-31DCEE65FAC2}"/>
              </a:ext>
            </a:extLst>
          </p:cNvPr>
          <p:cNvSpPr>
            <a:spLocks noGrp="1"/>
          </p:cNvSpPr>
          <p:nvPr>
            <p:ph idx="1"/>
          </p:nvPr>
        </p:nvSpPr>
        <p:spPr/>
        <p:txBody>
          <a:bodyPr>
            <a:normAutofit/>
          </a:bodyPr>
          <a:lstStyle/>
          <a:p>
            <a:pPr>
              <a:buFont typeface="Arial" panose="020B0604020202020204" pitchFamily="34" charset="0"/>
              <a:buChar char="•"/>
            </a:pPr>
            <a:r>
              <a:rPr lang="en-US" sz="2000" dirty="0"/>
              <a:t>Let’s Start With A Question……What makes you book a trip?</a:t>
            </a:r>
          </a:p>
          <a:p>
            <a:pPr>
              <a:buFont typeface="Arial" panose="020B0604020202020204" pitchFamily="34" charset="0"/>
              <a:buChar char="•"/>
            </a:pPr>
            <a:r>
              <a:rPr lang="en-US" sz="2000" dirty="0"/>
              <a:t>The emotional and psychological impact of storytelling on consumer behavior. </a:t>
            </a:r>
          </a:p>
          <a:p>
            <a:pPr>
              <a:buFont typeface="Arial" panose="020B0604020202020204" pitchFamily="34" charset="0"/>
              <a:buChar char="•"/>
            </a:pPr>
            <a:r>
              <a:rPr lang="en-US" sz="2000" dirty="0"/>
              <a:t>Case studies of brands that have successfully used storytelling to increase engagement and bookings.</a:t>
            </a:r>
          </a:p>
          <a:p>
            <a:endParaRPr lang="en-US" sz="2000" i="0" dirty="0">
              <a:solidFill>
                <a:srgbClr val="595959"/>
              </a:solidFill>
              <a:effectLst/>
              <a:latin typeface="Arial" panose="020B0604020202020204" pitchFamily="34" charset="0"/>
              <a:cs typeface="Arial" panose="020B0604020202020204" pitchFamily="34" charset="0"/>
            </a:endParaRPr>
          </a:p>
          <a:p>
            <a:endParaRPr lang="en-US" sz="2000" dirty="0"/>
          </a:p>
          <a:p>
            <a:endParaRPr lang="en-US" dirty="0"/>
          </a:p>
        </p:txBody>
      </p:sp>
      <p:sp>
        <p:nvSpPr>
          <p:cNvPr id="10" name="Title 9">
            <a:extLst>
              <a:ext uri="{FF2B5EF4-FFF2-40B4-BE49-F238E27FC236}">
                <a16:creationId xmlns:a16="http://schemas.microsoft.com/office/drawing/2014/main" id="{83314F6A-D8C2-2C68-20B7-F916EB59C92C}"/>
              </a:ext>
            </a:extLst>
          </p:cNvPr>
          <p:cNvSpPr>
            <a:spLocks noGrp="1"/>
          </p:cNvSpPr>
          <p:nvPr>
            <p:ph type="title"/>
          </p:nvPr>
        </p:nvSpPr>
        <p:spPr>
          <a:solidFill>
            <a:srgbClr val="4C4C4C"/>
          </a:solidFill>
        </p:spPr>
        <p:txBody>
          <a:bodyPr/>
          <a:lstStyle/>
          <a:p>
            <a:r>
              <a:rPr lang="en-US" sz="2800" b="1" dirty="0"/>
              <a:t>The Power of Storytelling</a:t>
            </a:r>
            <a:endParaRPr lang="en-US" dirty="0">
              <a:solidFill>
                <a:srgbClr val="D7C873"/>
              </a:solidFill>
            </a:endParaRPr>
          </a:p>
        </p:txBody>
      </p:sp>
      <p:sp>
        <p:nvSpPr>
          <p:cNvPr id="4" name="Date Placeholder 3">
            <a:extLst>
              <a:ext uri="{FF2B5EF4-FFF2-40B4-BE49-F238E27FC236}">
                <a16:creationId xmlns:a16="http://schemas.microsoft.com/office/drawing/2014/main" id="{3C730EFE-0DF0-3C89-B7F3-9D9D504CF399}"/>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AF511FEC-C1D3-2EEC-2105-0D5DCD8DF163}"/>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72359B84-0C75-C1B9-B629-12AA9567FC9D}"/>
              </a:ext>
            </a:extLst>
          </p:cNvPr>
          <p:cNvSpPr>
            <a:spLocks noGrp="1"/>
          </p:cNvSpPr>
          <p:nvPr>
            <p:ph type="sldNum" sz="quarter" idx="4"/>
          </p:nvPr>
        </p:nvSpPr>
        <p:spPr/>
        <p:txBody>
          <a:bodyPr/>
          <a:lstStyle/>
          <a:p>
            <a:fld id="{3A98EE3D-8CD1-4C3F-BD1C-C98C9596463C}" type="slidenum">
              <a:rPr lang="en-US" smtClean="0"/>
              <a:pPr/>
              <a:t>3</a:t>
            </a:fld>
            <a:endParaRPr lang="en-US" dirty="0"/>
          </a:p>
        </p:txBody>
      </p:sp>
      <p:pic>
        <p:nvPicPr>
          <p:cNvPr id="2" name="Picture 1">
            <a:extLst>
              <a:ext uri="{FF2B5EF4-FFF2-40B4-BE49-F238E27FC236}">
                <a16:creationId xmlns:a16="http://schemas.microsoft.com/office/drawing/2014/main" id="{0506F373-AA42-CCCD-0518-14BBA8CAE924}"/>
              </a:ext>
            </a:extLst>
          </p:cNvPr>
          <p:cNvPicPr>
            <a:picLocks noChangeAspect="1"/>
          </p:cNvPicPr>
          <p:nvPr/>
        </p:nvPicPr>
        <p:blipFill>
          <a:blip r:embed="rId3"/>
          <a:stretch>
            <a:fillRect/>
          </a:stretch>
        </p:blipFill>
        <p:spPr>
          <a:xfrm>
            <a:off x="3876438" y="4066924"/>
            <a:ext cx="3597580" cy="2248487"/>
          </a:xfrm>
          <a:prstGeom prst="rect">
            <a:avLst/>
          </a:prstGeom>
        </p:spPr>
      </p:pic>
    </p:spTree>
    <p:extLst>
      <p:ext uri="{BB962C8B-B14F-4D97-AF65-F5344CB8AC3E}">
        <p14:creationId xmlns:p14="http://schemas.microsoft.com/office/powerpoint/2010/main" val="387499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D1A5A-BA7C-631B-5CBA-89CB306776CD}"/>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DB6F1B9-47D5-3951-8219-3845D3AD7AAF}"/>
              </a:ext>
            </a:extLst>
          </p:cNvPr>
          <p:cNvSpPr>
            <a:spLocks noGrp="1"/>
          </p:cNvSpPr>
          <p:nvPr>
            <p:ph idx="1"/>
          </p:nvPr>
        </p:nvSpPr>
        <p:spPr/>
        <p:txBody>
          <a:bodyPr>
            <a:normAutofit/>
          </a:bodyPr>
          <a:lstStyle/>
          <a:p>
            <a:pPr marL="0" marR="0" indent="0">
              <a:lnSpc>
                <a:spcPct val="107000"/>
              </a:lnSpc>
              <a:spcAft>
                <a:spcPts val="800"/>
              </a:spcAft>
              <a:buNone/>
            </a:pPr>
            <a:r>
              <a:rPr lang="en-US" sz="2400" i="1" kern="100" dirty="0">
                <a:effectLst/>
                <a:latin typeface="Helvetica" panose="020B0604020202020204"/>
                <a:ea typeface="Calibri" panose="020F0502020204030204" pitchFamily="34" charset="0"/>
                <a:cs typeface="Helvetica" panose="020B0604020202020204"/>
              </a:rPr>
              <a:t>Many businesses struggle with storytelling because they don’t know where to start. Here’s the secret: your customers are already telling your best stories. You just need to capture them. Testimonials, social media posts, and real experiences—these are your goldmine. What’s a great story from one of your customers? How did their trip impact them? These are the stories that create trust and excitement.</a:t>
            </a:r>
            <a:endParaRPr lang="en-US" sz="2400" kern="100" dirty="0">
              <a:effectLst/>
              <a:latin typeface="Helvetica" panose="020B0604020202020204"/>
              <a:ea typeface="Calibri" panose="020F0502020204030204" pitchFamily="34" charset="0"/>
              <a:cs typeface="Helvetica" panose="020B0604020202020204"/>
            </a:endParaRPr>
          </a:p>
          <a:p>
            <a:endParaRPr lang="en-US" sz="2000" i="0" dirty="0">
              <a:solidFill>
                <a:srgbClr val="595959"/>
              </a:solidFill>
              <a:effectLst/>
              <a:latin typeface="Arial" panose="020B0604020202020204" pitchFamily="34" charset="0"/>
              <a:cs typeface="Arial" panose="020B0604020202020204" pitchFamily="34" charset="0"/>
            </a:endParaRPr>
          </a:p>
          <a:p>
            <a:endParaRPr lang="en-US" sz="2000" dirty="0"/>
          </a:p>
          <a:p>
            <a:endParaRPr lang="en-US" dirty="0"/>
          </a:p>
        </p:txBody>
      </p:sp>
      <p:sp>
        <p:nvSpPr>
          <p:cNvPr id="10" name="Title 9">
            <a:extLst>
              <a:ext uri="{FF2B5EF4-FFF2-40B4-BE49-F238E27FC236}">
                <a16:creationId xmlns:a16="http://schemas.microsoft.com/office/drawing/2014/main" id="{81684AE4-3025-A3FF-6952-08C39AF4C355}"/>
              </a:ext>
            </a:extLst>
          </p:cNvPr>
          <p:cNvSpPr>
            <a:spLocks noGrp="1"/>
          </p:cNvSpPr>
          <p:nvPr>
            <p:ph type="title"/>
          </p:nvPr>
        </p:nvSpPr>
        <p:spPr>
          <a:solidFill>
            <a:srgbClr val="4C4C4C"/>
          </a:solidFill>
        </p:spPr>
        <p:txBody>
          <a:bodyPr/>
          <a:lstStyle/>
          <a:p>
            <a:r>
              <a:rPr lang="en-US" sz="2800" b="1" dirty="0"/>
              <a:t>The Power of Storytelling</a:t>
            </a:r>
            <a:endParaRPr lang="en-US" dirty="0">
              <a:solidFill>
                <a:srgbClr val="D7C873"/>
              </a:solidFill>
            </a:endParaRPr>
          </a:p>
        </p:txBody>
      </p:sp>
      <p:sp>
        <p:nvSpPr>
          <p:cNvPr id="4" name="Date Placeholder 3">
            <a:extLst>
              <a:ext uri="{FF2B5EF4-FFF2-40B4-BE49-F238E27FC236}">
                <a16:creationId xmlns:a16="http://schemas.microsoft.com/office/drawing/2014/main" id="{CE54B433-71CC-B667-A8E3-6FB894EC3200}"/>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53CBF25D-2ED1-795F-BC3B-5E82B004E667}"/>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50E9F6A0-8E5C-B546-2233-A55D683CF012}"/>
              </a:ext>
            </a:extLst>
          </p:cNvPr>
          <p:cNvSpPr>
            <a:spLocks noGrp="1"/>
          </p:cNvSpPr>
          <p:nvPr>
            <p:ph type="sldNum" sz="quarter" idx="4"/>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29823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59940-5F9C-0046-D213-53B13215D708}"/>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066C087-D293-402B-A9CA-D81D8E173DB7}"/>
              </a:ext>
            </a:extLst>
          </p:cNvPr>
          <p:cNvSpPr>
            <a:spLocks noGrp="1"/>
          </p:cNvSpPr>
          <p:nvPr>
            <p:ph idx="1"/>
          </p:nvPr>
        </p:nvSpPr>
        <p:spPr/>
        <p:txBody>
          <a:bodyPr>
            <a:normAutofit/>
          </a:bodyPr>
          <a:lstStyle/>
          <a:p>
            <a:pPr marL="0" indent="0">
              <a:buNone/>
            </a:pPr>
            <a:r>
              <a:rPr lang="en-US" sz="2000" b="1" dirty="0"/>
              <a:t>Airbnb – “Live There” Campaign</a:t>
            </a:r>
            <a:r>
              <a:rPr lang="en-US" sz="2000" dirty="0"/>
              <a:t> of brands that have successfully used storytelling to increase engagement and bookings.  </a:t>
            </a:r>
          </a:p>
          <a:p>
            <a:pPr defTabSz="914400" eaLnBrk="0" fontAlgn="base" hangingPunct="0">
              <a:lnSpc>
                <a:spcPct val="100000"/>
              </a:lnSpc>
              <a:spcBef>
                <a:spcPct val="0"/>
              </a:spcBef>
              <a:spcAft>
                <a:spcPct val="0"/>
              </a:spcAft>
              <a:buClrTx/>
              <a:buSzTx/>
            </a:pPr>
            <a:r>
              <a:rPr lang="en-US" altLang="en-US" sz="2000" b="1" dirty="0"/>
              <a:t>Storytelling Approach: </a:t>
            </a:r>
            <a:r>
              <a:rPr lang="en-US" altLang="en-US" sz="2000" dirty="0"/>
              <a:t>Instead of promoting just accommodations, Airbnb focused on travelers experiencing destinations like a local. Their "Live There" campaign showcased real stories of hosts and guests, making the experience personal and aspirational. </a:t>
            </a:r>
          </a:p>
          <a:p>
            <a:pPr defTabSz="914400" eaLnBrk="0" fontAlgn="base" hangingPunct="0">
              <a:lnSpc>
                <a:spcPct val="100000"/>
              </a:lnSpc>
              <a:spcBef>
                <a:spcPct val="0"/>
              </a:spcBef>
              <a:spcAft>
                <a:spcPct val="0"/>
              </a:spcAft>
              <a:buClrTx/>
              <a:buSzTx/>
            </a:pPr>
            <a:r>
              <a:rPr lang="en-US" altLang="en-US" sz="2000" b="1" dirty="0"/>
              <a:t>Result:</a:t>
            </a:r>
            <a:r>
              <a:rPr lang="en-US" altLang="en-US" sz="2000" dirty="0"/>
              <a:t> Increased bookings and positioned Airbnb as more than just a place to stay—it became a gateway to authentic experiences.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endParaRPr lang="en-US" sz="2000" i="0" dirty="0">
              <a:solidFill>
                <a:srgbClr val="595959"/>
              </a:solidFill>
              <a:effectLst/>
              <a:latin typeface="Arial" panose="020B0604020202020204" pitchFamily="34" charset="0"/>
              <a:cs typeface="Arial" panose="020B0604020202020204" pitchFamily="34" charset="0"/>
            </a:endParaRPr>
          </a:p>
          <a:p>
            <a:endParaRPr lang="en-US" sz="2000" dirty="0"/>
          </a:p>
          <a:p>
            <a:endParaRPr lang="en-US" dirty="0"/>
          </a:p>
        </p:txBody>
      </p:sp>
      <p:sp>
        <p:nvSpPr>
          <p:cNvPr id="10" name="Title 9">
            <a:extLst>
              <a:ext uri="{FF2B5EF4-FFF2-40B4-BE49-F238E27FC236}">
                <a16:creationId xmlns:a16="http://schemas.microsoft.com/office/drawing/2014/main" id="{CA88FA89-1CEA-C51D-842B-D0A009EF3936}"/>
              </a:ext>
            </a:extLst>
          </p:cNvPr>
          <p:cNvSpPr>
            <a:spLocks noGrp="1"/>
          </p:cNvSpPr>
          <p:nvPr>
            <p:ph type="title"/>
          </p:nvPr>
        </p:nvSpPr>
        <p:spPr>
          <a:solidFill>
            <a:srgbClr val="4C4C4C"/>
          </a:solidFill>
        </p:spPr>
        <p:txBody>
          <a:bodyPr/>
          <a:lstStyle/>
          <a:p>
            <a:r>
              <a:rPr lang="en-US" sz="2800" b="1" dirty="0"/>
              <a:t>The Power of Storytelling</a:t>
            </a:r>
            <a:endParaRPr lang="en-US" dirty="0">
              <a:solidFill>
                <a:srgbClr val="D7C873"/>
              </a:solidFill>
            </a:endParaRPr>
          </a:p>
        </p:txBody>
      </p:sp>
      <p:sp>
        <p:nvSpPr>
          <p:cNvPr id="4" name="Date Placeholder 3">
            <a:extLst>
              <a:ext uri="{FF2B5EF4-FFF2-40B4-BE49-F238E27FC236}">
                <a16:creationId xmlns:a16="http://schemas.microsoft.com/office/drawing/2014/main" id="{A39751AC-164E-09A7-811F-57D3731B97FB}"/>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E15AE3FF-BCCE-6466-424C-2A592EE42FC4}"/>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DD639BD5-2574-B7BB-BF3F-CFFC5EC5B7A6}"/>
              </a:ext>
            </a:extLst>
          </p:cNvPr>
          <p:cNvSpPr>
            <a:spLocks noGrp="1"/>
          </p:cNvSpPr>
          <p:nvPr>
            <p:ph type="sldNum" sz="quarter" idx="4"/>
          </p:nvPr>
        </p:nvSpPr>
        <p:spPr/>
        <p:txBody>
          <a:body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275557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EADE2-D7A3-C1C1-78BF-69A157DE261A}"/>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425334C-AADF-4E7D-BE4C-EF0A14ADAC4B}"/>
              </a:ext>
            </a:extLst>
          </p:cNvPr>
          <p:cNvSpPr>
            <a:spLocks noGrp="1"/>
          </p:cNvSpPr>
          <p:nvPr>
            <p:ph idx="1"/>
          </p:nvPr>
        </p:nvSpPr>
        <p:spPr/>
        <p:txBody>
          <a:bodyPr>
            <a:normAutofit/>
          </a:bodyPr>
          <a:lstStyle/>
          <a:p>
            <a:pPr>
              <a:buNone/>
            </a:pPr>
            <a:r>
              <a:rPr lang="en-US" sz="2000" b="1" dirty="0"/>
              <a:t>Nike – “Find Your Greatness”</a:t>
            </a:r>
          </a:p>
          <a:p>
            <a:pPr>
              <a:buFont typeface="Arial" panose="020B0604020202020204" pitchFamily="34" charset="0"/>
              <a:buChar char="•"/>
            </a:pPr>
            <a:r>
              <a:rPr lang="en-US" sz="2000" b="1" dirty="0"/>
              <a:t>Storytelling Approach:</a:t>
            </a:r>
            <a:r>
              <a:rPr lang="en-US" sz="2000" dirty="0"/>
              <a:t> Nike’s marketing isn’t about selling shoes; it’s about inspiring people to push beyond their limits. Their “Find Your Greatness” campaign told real stories of everyday athletes overcoming challenges, showing that greatness is within everyone’s reach.</a:t>
            </a:r>
          </a:p>
          <a:p>
            <a:pPr>
              <a:buFont typeface="Arial" panose="020B0604020202020204" pitchFamily="34" charset="0"/>
              <a:buChar char="•"/>
            </a:pPr>
            <a:r>
              <a:rPr lang="en-US" sz="2000" b="1" dirty="0"/>
              <a:t>Result:</a:t>
            </a:r>
            <a:r>
              <a:rPr lang="en-US" sz="2000" dirty="0"/>
              <a:t> Strengthened brand loyalty and emotional connection, driving global sales.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endParaRPr lang="en-US" sz="2000" i="0" dirty="0">
              <a:solidFill>
                <a:srgbClr val="595959"/>
              </a:solidFill>
              <a:effectLst/>
              <a:latin typeface="Arial" panose="020B0604020202020204" pitchFamily="34" charset="0"/>
              <a:cs typeface="Arial" panose="020B0604020202020204" pitchFamily="34" charset="0"/>
            </a:endParaRPr>
          </a:p>
          <a:p>
            <a:endParaRPr lang="en-US" sz="2000" dirty="0"/>
          </a:p>
          <a:p>
            <a:endParaRPr lang="en-US" dirty="0"/>
          </a:p>
        </p:txBody>
      </p:sp>
      <p:sp>
        <p:nvSpPr>
          <p:cNvPr id="10" name="Title 9">
            <a:extLst>
              <a:ext uri="{FF2B5EF4-FFF2-40B4-BE49-F238E27FC236}">
                <a16:creationId xmlns:a16="http://schemas.microsoft.com/office/drawing/2014/main" id="{18BEC414-2876-9868-73F7-627F72D80608}"/>
              </a:ext>
            </a:extLst>
          </p:cNvPr>
          <p:cNvSpPr>
            <a:spLocks noGrp="1"/>
          </p:cNvSpPr>
          <p:nvPr>
            <p:ph type="title"/>
          </p:nvPr>
        </p:nvSpPr>
        <p:spPr>
          <a:solidFill>
            <a:srgbClr val="4C4C4C"/>
          </a:solidFill>
        </p:spPr>
        <p:txBody>
          <a:bodyPr/>
          <a:lstStyle/>
          <a:p>
            <a:r>
              <a:rPr lang="en-US" sz="2800" b="1" dirty="0"/>
              <a:t>The Power of Storytelling</a:t>
            </a:r>
            <a:endParaRPr lang="en-US" dirty="0">
              <a:solidFill>
                <a:srgbClr val="D7C873"/>
              </a:solidFill>
            </a:endParaRPr>
          </a:p>
        </p:txBody>
      </p:sp>
      <p:sp>
        <p:nvSpPr>
          <p:cNvPr id="4" name="Date Placeholder 3">
            <a:extLst>
              <a:ext uri="{FF2B5EF4-FFF2-40B4-BE49-F238E27FC236}">
                <a16:creationId xmlns:a16="http://schemas.microsoft.com/office/drawing/2014/main" id="{C41FB8F5-1EAB-7DEB-243D-6AB346A93D08}"/>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C7FE5912-FCF2-78A1-7EAC-A8087895E600}"/>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285D8A78-F18A-54CD-7F58-3C504BF999F7}"/>
              </a:ext>
            </a:extLst>
          </p:cNvPr>
          <p:cNvSpPr>
            <a:spLocks noGrp="1"/>
          </p:cNvSpPr>
          <p:nvPr>
            <p:ph type="sldNum" sz="quarter" idx="4"/>
          </p:nvPr>
        </p:nvSpPr>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54382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141A4-9FA8-803D-D270-EC6532DAFC73}"/>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94B981B-3B1E-9716-F54D-B8C28463E4B4}"/>
              </a:ext>
            </a:extLst>
          </p:cNvPr>
          <p:cNvSpPr>
            <a:spLocks noGrp="1"/>
          </p:cNvSpPr>
          <p:nvPr>
            <p:ph idx="1"/>
          </p:nvPr>
        </p:nvSpPr>
        <p:spPr/>
        <p:txBody>
          <a:bodyPr>
            <a:normAutofit/>
          </a:bodyPr>
          <a:lstStyle/>
          <a:p>
            <a:pPr>
              <a:buNone/>
            </a:pPr>
            <a:r>
              <a:rPr lang="en-US" sz="2000" b="1" dirty="0"/>
              <a:t>Nike – “Find Your Greatness”</a:t>
            </a:r>
          </a:p>
          <a:p>
            <a:pPr>
              <a:buFont typeface="Arial" panose="020B0604020202020204" pitchFamily="34" charset="0"/>
              <a:buChar char="•"/>
            </a:pPr>
            <a:r>
              <a:rPr lang="en-US" sz="2000" b="1" dirty="0"/>
              <a:t>Storytelling Approach:</a:t>
            </a:r>
            <a:r>
              <a:rPr lang="en-US" sz="2000" dirty="0"/>
              <a:t> Nike’s marketing isn’t about selling shoes; it’s about inspiring people to push beyond their limits. Their “Find Your Greatness” campaign told real stories of everyday athletes overcoming challenges, showing that greatness is within everyone’s reach.</a:t>
            </a:r>
          </a:p>
          <a:p>
            <a:pPr>
              <a:buFont typeface="Arial" panose="020B0604020202020204" pitchFamily="34" charset="0"/>
              <a:buChar char="•"/>
            </a:pPr>
            <a:r>
              <a:rPr lang="en-US" sz="2000" b="1" dirty="0"/>
              <a:t>Result:</a:t>
            </a:r>
            <a:r>
              <a:rPr lang="en-US" sz="2000" dirty="0"/>
              <a:t> Strengthened brand loyalty and emotional connection, driving global sales.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endParaRPr lang="en-US" sz="2000" i="0" dirty="0">
              <a:solidFill>
                <a:srgbClr val="595959"/>
              </a:solidFill>
              <a:effectLst/>
              <a:latin typeface="Arial" panose="020B0604020202020204" pitchFamily="34" charset="0"/>
              <a:cs typeface="Arial" panose="020B0604020202020204" pitchFamily="34" charset="0"/>
            </a:endParaRPr>
          </a:p>
          <a:p>
            <a:endParaRPr lang="en-US" sz="2000" dirty="0"/>
          </a:p>
          <a:p>
            <a:endParaRPr lang="en-US" dirty="0"/>
          </a:p>
        </p:txBody>
      </p:sp>
      <p:sp>
        <p:nvSpPr>
          <p:cNvPr id="10" name="Title 9">
            <a:extLst>
              <a:ext uri="{FF2B5EF4-FFF2-40B4-BE49-F238E27FC236}">
                <a16:creationId xmlns:a16="http://schemas.microsoft.com/office/drawing/2014/main" id="{3F471181-E73B-BAD4-B919-E3C04D3BCFE9}"/>
              </a:ext>
            </a:extLst>
          </p:cNvPr>
          <p:cNvSpPr>
            <a:spLocks noGrp="1"/>
          </p:cNvSpPr>
          <p:nvPr>
            <p:ph type="title"/>
          </p:nvPr>
        </p:nvSpPr>
        <p:spPr>
          <a:solidFill>
            <a:srgbClr val="4C4C4C"/>
          </a:solidFill>
        </p:spPr>
        <p:txBody>
          <a:bodyPr/>
          <a:lstStyle/>
          <a:p>
            <a:r>
              <a:rPr lang="en-US" sz="2800" b="1" dirty="0"/>
              <a:t>The Power of Storytelling</a:t>
            </a:r>
            <a:endParaRPr lang="en-US" dirty="0">
              <a:solidFill>
                <a:srgbClr val="D7C873"/>
              </a:solidFill>
            </a:endParaRPr>
          </a:p>
        </p:txBody>
      </p:sp>
      <p:sp>
        <p:nvSpPr>
          <p:cNvPr id="4" name="Date Placeholder 3">
            <a:extLst>
              <a:ext uri="{FF2B5EF4-FFF2-40B4-BE49-F238E27FC236}">
                <a16:creationId xmlns:a16="http://schemas.microsoft.com/office/drawing/2014/main" id="{ECD33F79-8F42-A260-A8A1-3E095B66E4C3}"/>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C0BC6613-B594-0911-3EFB-C80688FCE8EC}"/>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C40A019D-E769-69C7-45A4-AF3E2B4B3252}"/>
              </a:ext>
            </a:extLst>
          </p:cNvPr>
          <p:cNvSpPr>
            <a:spLocks noGrp="1"/>
          </p:cNvSpPr>
          <p:nvPr>
            <p:ph type="sldNum" sz="quarter" idx="4"/>
          </p:nvPr>
        </p:nvSpPr>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398692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CED1-CCB0-C688-AE47-2375A84AB494}"/>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1DAB737-7F45-6E4C-F34F-0D372685117E}"/>
              </a:ext>
            </a:extLst>
          </p:cNvPr>
          <p:cNvSpPr>
            <a:spLocks noGrp="1"/>
          </p:cNvSpPr>
          <p:nvPr>
            <p:ph idx="1"/>
          </p:nvPr>
        </p:nvSpPr>
        <p:spPr>
          <a:xfrm>
            <a:off x="581192" y="2103120"/>
            <a:ext cx="11029615" cy="1914403"/>
          </a:xfrm>
        </p:spPr>
        <p:txBody>
          <a:bodyPr>
            <a:normAutofit fontScale="92500"/>
          </a:bodyPr>
          <a:lstStyle/>
          <a:p>
            <a:pPr fontAlgn="base"/>
            <a:r>
              <a:rPr lang="en-US" altLang="en-US" sz="2000" b="1" dirty="0"/>
              <a:t>The Hero’s Journey: </a:t>
            </a:r>
            <a:r>
              <a:rPr lang="en-US" altLang="en-US" sz="2000" dirty="0"/>
              <a:t>Positioning the traveler as the hero, with your business as the guide. </a:t>
            </a:r>
          </a:p>
          <a:p>
            <a:pPr fontAlgn="base"/>
            <a:r>
              <a:rPr lang="en-US" altLang="en-US" sz="2000" b="1" dirty="0"/>
              <a:t>Emotion-Driven Content: </a:t>
            </a:r>
            <a:r>
              <a:rPr lang="en-US" altLang="en-US" sz="2000" dirty="0"/>
              <a:t>How to create stories that resonate with group travelers. </a:t>
            </a:r>
          </a:p>
          <a:p>
            <a:pPr fontAlgn="base"/>
            <a:r>
              <a:rPr lang="en-US" altLang="en-US" sz="2000" b="1" dirty="0"/>
              <a:t>Authenticity Matters: </a:t>
            </a:r>
            <a:r>
              <a:rPr lang="en-US" altLang="en-US" sz="2000" dirty="0"/>
              <a:t>Using real testimonials, experiences, and behind-the-scenes moments. </a:t>
            </a:r>
          </a:p>
          <a:p>
            <a:pPr fontAlgn="base"/>
            <a:r>
              <a:rPr lang="en-US" altLang="en-US" sz="2000" b="1" dirty="0"/>
              <a:t>The Power Of </a:t>
            </a:r>
            <a:r>
              <a:rPr lang="en-US" sz="2000" b="1" dirty="0"/>
              <a:t>Visuals</a:t>
            </a:r>
            <a:r>
              <a:rPr lang="en-US" sz="2000" dirty="0"/>
              <a:t>: How to enhance stories with compelling imagery and video.</a:t>
            </a:r>
            <a:r>
              <a:rPr lang="en-US" altLang="en-US" sz="2000" dirty="0"/>
              <a:t> </a:t>
            </a:r>
          </a:p>
          <a:p>
            <a:pPr>
              <a:buFont typeface="Arial" panose="020B0604020202020204" pitchFamily="34" charset="0"/>
              <a:buChar char="•"/>
            </a:pPr>
            <a:endParaRPr lang="en-US" sz="2000" dirty="0"/>
          </a:p>
          <a:p>
            <a:endParaRPr lang="en-US" sz="1600" i="0" dirty="0">
              <a:solidFill>
                <a:srgbClr val="595959"/>
              </a:solidFill>
              <a:effectLst/>
              <a:latin typeface="Arial" panose="020B0604020202020204" pitchFamily="34" charset="0"/>
              <a:cs typeface="Arial" panose="020B0604020202020204" pitchFamily="34" charset="0"/>
            </a:endParaRPr>
          </a:p>
          <a:p>
            <a:endParaRPr lang="en-US" sz="1600" i="0" dirty="0">
              <a:solidFill>
                <a:srgbClr val="595959"/>
              </a:solidFill>
              <a:effectLst/>
              <a:latin typeface="Arial" panose="020B0604020202020204" pitchFamily="34" charset="0"/>
              <a:cs typeface="Arial" panose="020B0604020202020204" pitchFamily="34" charset="0"/>
            </a:endParaRPr>
          </a:p>
          <a:p>
            <a:endParaRPr lang="en-US" dirty="0"/>
          </a:p>
        </p:txBody>
      </p:sp>
      <p:sp>
        <p:nvSpPr>
          <p:cNvPr id="10" name="Title 9">
            <a:extLst>
              <a:ext uri="{FF2B5EF4-FFF2-40B4-BE49-F238E27FC236}">
                <a16:creationId xmlns:a16="http://schemas.microsoft.com/office/drawing/2014/main" id="{295C7ECC-43B7-455A-97F2-453D5510A20C}"/>
              </a:ext>
            </a:extLst>
          </p:cNvPr>
          <p:cNvSpPr>
            <a:spLocks noGrp="1"/>
          </p:cNvSpPr>
          <p:nvPr>
            <p:ph type="title"/>
          </p:nvPr>
        </p:nvSpPr>
        <p:spPr>
          <a:solidFill>
            <a:srgbClr val="4C4C4C"/>
          </a:solidFill>
        </p:spPr>
        <p:txBody>
          <a:bodyPr/>
          <a:lstStyle/>
          <a:p>
            <a:r>
              <a:rPr lang="en-US" dirty="0"/>
              <a:t>The Key Elements of a Great Travel Story</a:t>
            </a:r>
            <a:endParaRPr lang="en-US" dirty="0">
              <a:solidFill>
                <a:srgbClr val="D7C873"/>
              </a:solidFill>
            </a:endParaRPr>
          </a:p>
        </p:txBody>
      </p:sp>
      <p:sp>
        <p:nvSpPr>
          <p:cNvPr id="4" name="Date Placeholder 3">
            <a:extLst>
              <a:ext uri="{FF2B5EF4-FFF2-40B4-BE49-F238E27FC236}">
                <a16:creationId xmlns:a16="http://schemas.microsoft.com/office/drawing/2014/main" id="{D3926E42-C605-8777-2158-41DD1E0C7D03}"/>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FB36692C-2501-40C4-3AD2-598F2C77B2F8}"/>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AEF6A61F-646F-5D3C-60B0-BFEA9587C4BC}"/>
              </a:ext>
            </a:extLst>
          </p:cNvPr>
          <p:cNvSpPr>
            <a:spLocks noGrp="1"/>
          </p:cNvSpPr>
          <p:nvPr>
            <p:ph type="sldNum" sz="quarter" idx="4"/>
          </p:nvPr>
        </p:nvSpPr>
        <p:spPr/>
        <p:txBody>
          <a:bodyPr/>
          <a:lstStyle/>
          <a:p>
            <a:fld id="{3A98EE3D-8CD1-4C3F-BD1C-C98C9596463C}" type="slidenum">
              <a:rPr lang="en-US" smtClean="0"/>
              <a:pPr/>
              <a:t>8</a:t>
            </a:fld>
            <a:endParaRPr lang="en-US" dirty="0"/>
          </a:p>
        </p:txBody>
      </p:sp>
      <p:pic>
        <p:nvPicPr>
          <p:cNvPr id="3" name="Picture 2">
            <a:extLst>
              <a:ext uri="{FF2B5EF4-FFF2-40B4-BE49-F238E27FC236}">
                <a16:creationId xmlns:a16="http://schemas.microsoft.com/office/drawing/2014/main" id="{356589E0-9742-4EB8-E28F-E90424FE0199}"/>
              </a:ext>
            </a:extLst>
          </p:cNvPr>
          <p:cNvPicPr>
            <a:picLocks noChangeAspect="1"/>
          </p:cNvPicPr>
          <p:nvPr/>
        </p:nvPicPr>
        <p:blipFill>
          <a:blip r:embed="rId3"/>
          <a:srcRect t="20395"/>
          <a:stretch/>
        </p:blipFill>
        <p:spPr>
          <a:xfrm rot="20206980">
            <a:off x="1282924" y="4190969"/>
            <a:ext cx="2355464" cy="2196266"/>
          </a:xfrm>
          <a:prstGeom prst="rect">
            <a:avLst/>
          </a:prstGeom>
        </p:spPr>
      </p:pic>
      <p:pic>
        <p:nvPicPr>
          <p:cNvPr id="8" name="Picture 7">
            <a:extLst>
              <a:ext uri="{FF2B5EF4-FFF2-40B4-BE49-F238E27FC236}">
                <a16:creationId xmlns:a16="http://schemas.microsoft.com/office/drawing/2014/main" id="{557E7ED7-16B6-C7F5-41B6-6E7F770783FF}"/>
              </a:ext>
            </a:extLst>
          </p:cNvPr>
          <p:cNvPicPr>
            <a:picLocks noChangeAspect="1"/>
          </p:cNvPicPr>
          <p:nvPr/>
        </p:nvPicPr>
        <p:blipFill>
          <a:blip r:embed="rId4"/>
          <a:srcRect t="21629"/>
          <a:stretch/>
        </p:blipFill>
        <p:spPr>
          <a:xfrm>
            <a:off x="4340121" y="3815618"/>
            <a:ext cx="2529262" cy="2608296"/>
          </a:xfrm>
          <a:prstGeom prst="rect">
            <a:avLst/>
          </a:prstGeom>
        </p:spPr>
      </p:pic>
      <p:pic>
        <p:nvPicPr>
          <p:cNvPr id="12" name="Picture 11">
            <a:extLst>
              <a:ext uri="{FF2B5EF4-FFF2-40B4-BE49-F238E27FC236}">
                <a16:creationId xmlns:a16="http://schemas.microsoft.com/office/drawing/2014/main" id="{D57618C4-315C-B3E5-F6F1-B902D50F0479}"/>
              </a:ext>
            </a:extLst>
          </p:cNvPr>
          <p:cNvPicPr>
            <a:picLocks noChangeAspect="1"/>
          </p:cNvPicPr>
          <p:nvPr/>
        </p:nvPicPr>
        <p:blipFill>
          <a:blip r:embed="rId5"/>
          <a:stretch>
            <a:fillRect/>
          </a:stretch>
        </p:blipFill>
        <p:spPr>
          <a:xfrm rot="1935617">
            <a:off x="7356809" y="3883754"/>
            <a:ext cx="2288580" cy="2288580"/>
          </a:xfrm>
          <a:prstGeom prst="rect">
            <a:avLst/>
          </a:prstGeom>
        </p:spPr>
      </p:pic>
    </p:spTree>
    <p:extLst>
      <p:ext uri="{BB962C8B-B14F-4D97-AF65-F5344CB8AC3E}">
        <p14:creationId xmlns:p14="http://schemas.microsoft.com/office/powerpoint/2010/main" val="165374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31FBA-3CA9-ACF1-AA06-84FFFE89624A}"/>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A822A9D-95A0-9008-9368-EDAF89A30BCD}"/>
              </a:ext>
            </a:extLst>
          </p:cNvPr>
          <p:cNvSpPr>
            <a:spLocks noGrp="1"/>
          </p:cNvSpPr>
          <p:nvPr>
            <p:ph idx="1"/>
          </p:nvPr>
        </p:nvSpPr>
        <p:spPr>
          <a:xfrm>
            <a:off x="581192" y="2103120"/>
            <a:ext cx="11029615" cy="1914403"/>
          </a:xfrm>
        </p:spPr>
        <p:txBody>
          <a:bodyPr>
            <a:normAutofit/>
          </a:bodyPr>
          <a:lstStyle/>
          <a:p>
            <a:pPr>
              <a:buFont typeface="Arial" panose="020B0604020202020204" pitchFamily="34" charset="0"/>
              <a:buChar char="•"/>
            </a:pPr>
            <a:endParaRPr lang="en-US" sz="2000" dirty="0"/>
          </a:p>
          <a:p>
            <a:endParaRPr lang="en-US" sz="1600" i="0" dirty="0">
              <a:solidFill>
                <a:srgbClr val="595959"/>
              </a:solidFill>
              <a:effectLst/>
              <a:latin typeface="Arial" panose="020B0604020202020204" pitchFamily="34" charset="0"/>
              <a:cs typeface="Arial" panose="020B0604020202020204" pitchFamily="34" charset="0"/>
            </a:endParaRPr>
          </a:p>
          <a:p>
            <a:endParaRPr lang="en-US" sz="1600" i="0" dirty="0">
              <a:solidFill>
                <a:srgbClr val="595959"/>
              </a:solidFill>
              <a:effectLst/>
              <a:latin typeface="Arial" panose="020B0604020202020204" pitchFamily="34" charset="0"/>
              <a:cs typeface="Arial" panose="020B0604020202020204" pitchFamily="34" charset="0"/>
            </a:endParaRPr>
          </a:p>
          <a:p>
            <a:endParaRPr lang="en-US" dirty="0"/>
          </a:p>
        </p:txBody>
      </p:sp>
      <p:sp>
        <p:nvSpPr>
          <p:cNvPr id="10" name="Title 9">
            <a:extLst>
              <a:ext uri="{FF2B5EF4-FFF2-40B4-BE49-F238E27FC236}">
                <a16:creationId xmlns:a16="http://schemas.microsoft.com/office/drawing/2014/main" id="{D85BE133-6874-6805-65EE-E8908618BBCE}"/>
              </a:ext>
            </a:extLst>
          </p:cNvPr>
          <p:cNvSpPr>
            <a:spLocks noGrp="1"/>
          </p:cNvSpPr>
          <p:nvPr>
            <p:ph type="title"/>
          </p:nvPr>
        </p:nvSpPr>
        <p:spPr>
          <a:solidFill>
            <a:srgbClr val="4C4C4C"/>
          </a:solidFill>
        </p:spPr>
        <p:txBody>
          <a:bodyPr/>
          <a:lstStyle/>
          <a:p>
            <a:r>
              <a:rPr lang="en-US" dirty="0"/>
              <a:t>The Key Elements of a Great Travel Story</a:t>
            </a:r>
            <a:endParaRPr lang="en-US" dirty="0">
              <a:solidFill>
                <a:srgbClr val="D7C873"/>
              </a:solidFill>
            </a:endParaRPr>
          </a:p>
        </p:txBody>
      </p:sp>
      <p:sp>
        <p:nvSpPr>
          <p:cNvPr id="4" name="Date Placeholder 3">
            <a:extLst>
              <a:ext uri="{FF2B5EF4-FFF2-40B4-BE49-F238E27FC236}">
                <a16:creationId xmlns:a16="http://schemas.microsoft.com/office/drawing/2014/main" id="{6A139D0E-9AAA-B9E5-DB90-1ECEE18E1B9C}"/>
              </a:ext>
            </a:extLst>
          </p:cNvPr>
          <p:cNvSpPr>
            <a:spLocks noGrp="1"/>
          </p:cNvSpPr>
          <p:nvPr>
            <p:ph type="dt" sz="half" idx="2"/>
          </p:nvPr>
        </p:nvSpPr>
        <p:spPr/>
        <p:txBody>
          <a:bodyPr/>
          <a:lstStyle/>
          <a:p>
            <a:fld id="{1FD3C677-BA26-4D76-AD44-7A68B1E57769}" type="datetime1">
              <a:rPr lang="en-US" smtClean="0"/>
              <a:pPr/>
              <a:t>3/12/2025</a:t>
            </a:fld>
            <a:endParaRPr lang="en-US" dirty="0"/>
          </a:p>
        </p:txBody>
      </p:sp>
      <p:sp>
        <p:nvSpPr>
          <p:cNvPr id="5" name="Footer Placeholder 4">
            <a:extLst>
              <a:ext uri="{FF2B5EF4-FFF2-40B4-BE49-F238E27FC236}">
                <a16:creationId xmlns:a16="http://schemas.microsoft.com/office/drawing/2014/main" id="{0FA4A9B8-00B7-2F75-40CF-3F1D4087F5F1}"/>
              </a:ext>
            </a:extLst>
          </p:cNvPr>
          <p:cNvSpPr>
            <a:spLocks noGrp="1"/>
          </p:cNvSpPr>
          <p:nvPr>
            <p:ph type="ftr" sz="quarter" idx="3"/>
          </p:nvPr>
        </p:nvSpPr>
        <p:spPr/>
        <p:txBody>
          <a:bodyPr/>
          <a:lstStyle/>
          <a:p>
            <a:r>
              <a:rPr lang="en-US" dirty="0"/>
              <a:t>WISCONSIN MOTORCOACH ASSOCIATION</a:t>
            </a:r>
          </a:p>
        </p:txBody>
      </p:sp>
      <p:sp>
        <p:nvSpPr>
          <p:cNvPr id="6" name="Slide Number Placeholder 5">
            <a:extLst>
              <a:ext uri="{FF2B5EF4-FFF2-40B4-BE49-F238E27FC236}">
                <a16:creationId xmlns:a16="http://schemas.microsoft.com/office/drawing/2014/main" id="{96C35FCA-BDE4-4CD4-D681-9C72EB616F56}"/>
              </a:ext>
            </a:extLst>
          </p:cNvPr>
          <p:cNvSpPr>
            <a:spLocks noGrp="1"/>
          </p:cNvSpPr>
          <p:nvPr>
            <p:ph type="sldNum" sz="quarter" idx="4"/>
          </p:nvPr>
        </p:nvSpPr>
        <p:spPr/>
        <p:txBody>
          <a:bodyPr/>
          <a:lstStyle/>
          <a:p>
            <a:fld id="{3A98EE3D-8CD1-4C3F-BD1C-C98C9596463C}" type="slidenum">
              <a:rPr lang="en-US" smtClean="0"/>
              <a:pPr/>
              <a:t>9</a:t>
            </a:fld>
            <a:endParaRPr lang="en-US" dirty="0"/>
          </a:p>
        </p:txBody>
      </p:sp>
      <p:pic>
        <p:nvPicPr>
          <p:cNvPr id="9" name="Picture 8">
            <a:extLst>
              <a:ext uri="{FF2B5EF4-FFF2-40B4-BE49-F238E27FC236}">
                <a16:creationId xmlns:a16="http://schemas.microsoft.com/office/drawing/2014/main" id="{FA189F53-E39A-C33F-70B7-672201A95903}"/>
              </a:ext>
            </a:extLst>
          </p:cNvPr>
          <p:cNvPicPr>
            <a:picLocks noChangeAspect="1"/>
          </p:cNvPicPr>
          <p:nvPr/>
        </p:nvPicPr>
        <p:blipFill>
          <a:blip r:embed="rId3"/>
          <a:stretch>
            <a:fillRect/>
          </a:stretch>
        </p:blipFill>
        <p:spPr>
          <a:xfrm>
            <a:off x="581192" y="2196269"/>
            <a:ext cx="4134470" cy="3642508"/>
          </a:xfrm>
          <a:prstGeom prst="rect">
            <a:avLst/>
          </a:prstGeom>
        </p:spPr>
      </p:pic>
      <p:pic>
        <p:nvPicPr>
          <p:cNvPr id="14" name="Picture 13">
            <a:extLst>
              <a:ext uri="{FF2B5EF4-FFF2-40B4-BE49-F238E27FC236}">
                <a16:creationId xmlns:a16="http://schemas.microsoft.com/office/drawing/2014/main" id="{CBF1AB9E-4964-5E6B-7EEB-A0827D9EC432}"/>
              </a:ext>
            </a:extLst>
          </p:cNvPr>
          <p:cNvPicPr>
            <a:picLocks noChangeAspect="1"/>
          </p:cNvPicPr>
          <p:nvPr/>
        </p:nvPicPr>
        <p:blipFill>
          <a:blip r:embed="rId4"/>
          <a:stretch>
            <a:fillRect/>
          </a:stretch>
        </p:blipFill>
        <p:spPr>
          <a:xfrm>
            <a:off x="4937760" y="2342572"/>
            <a:ext cx="6812381" cy="2948755"/>
          </a:xfrm>
          <a:prstGeom prst="rect">
            <a:avLst/>
          </a:prstGeom>
        </p:spPr>
      </p:pic>
    </p:spTree>
    <p:extLst>
      <p:ext uri="{BB962C8B-B14F-4D97-AF65-F5344CB8AC3E}">
        <p14:creationId xmlns:p14="http://schemas.microsoft.com/office/powerpoint/2010/main" val="696006491"/>
      </p:ext>
    </p:extLst>
  </p:cSld>
  <p:clrMapOvr>
    <a:masterClrMapping/>
  </p:clrMapOvr>
</p:sld>
</file>

<file path=ppt/theme/theme1.xml><?xml version="1.0" encoding="utf-8"?>
<a:theme xmlns:a="http://schemas.openxmlformats.org/drawingml/2006/main" name="CBA Master">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Blank Master">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B5E8161C3C248B6656E3F91CD7015" ma:contentTypeVersion="18" ma:contentTypeDescription="Create a new document." ma:contentTypeScope="" ma:versionID="6325e5abf781207b4ae044cb7aee2898">
  <xsd:schema xmlns:xsd="http://www.w3.org/2001/XMLSchema" xmlns:xs="http://www.w3.org/2001/XMLSchema" xmlns:p="http://schemas.microsoft.com/office/2006/metadata/properties" xmlns:ns2="c7818d33-f23f-43a6-8d0d-a2ee622cdb7e" xmlns:ns3="cfc3024e-c334-439a-8d18-3bee366d0d56" targetNamespace="http://schemas.microsoft.com/office/2006/metadata/properties" ma:root="true" ma:fieldsID="dc532f9affbc8a4fd5cb8dbad775e869" ns2:_="" ns3:_="">
    <xsd:import namespace="c7818d33-f23f-43a6-8d0d-a2ee622cdb7e"/>
    <xsd:import namespace="cfc3024e-c334-439a-8d18-3bee366d0d56"/>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18d33-f23f-43a6-8d0d-a2ee622cd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7b030f0-8af7-4ea1-869b-09acf496c9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c3024e-c334-439a-8d18-3bee366d0d5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9a12789-c6e7-4e1d-98be-e771fbb69f8d}" ma:internalName="TaxCatchAll" ma:showField="CatchAllData" ma:web="cfc3024e-c334-439a-8d18-3bee366d0d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7818d33-f23f-43a6-8d0d-a2ee622cdb7e" xsi:nil="true"/>
    <TaxCatchAll xmlns="cfc3024e-c334-439a-8d18-3bee366d0d56" xsi:nil="true"/>
    <lcf76f155ced4ddcb4097134ff3c332f xmlns="c7818d33-f23f-43a6-8d0d-a2ee622cdb7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822001-89DF-457C-AB8D-97CF085F7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818d33-f23f-43a6-8d0d-a2ee622cdb7e"/>
    <ds:schemaRef ds:uri="cfc3024e-c334-439a-8d18-3bee366d0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 ds:uri="c7818d33-f23f-43a6-8d0d-a2ee622cdb7e"/>
    <ds:schemaRef ds:uri="cfc3024e-c334-439a-8d18-3bee366d0d56"/>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Future forward</Template>
  <TotalTime>7499</TotalTime>
  <Words>1549</Words>
  <Application>Microsoft Office PowerPoint</Application>
  <PresentationFormat>Widescreen</PresentationFormat>
  <Paragraphs>140</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Helvetica</vt:lpstr>
      <vt:lpstr>Wingdings 2</vt:lpstr>
      <vt:lpstr>CBA Master</vt:lpstr>
      <vt:lpstr>Blank Master</vt:lpstr>
      <vt:lpstr>PowerPoint Presentation</vt:lpstr>
      <vt:lpstr>TODAY’S DISCUSSION</vt:lpstr>
      <vt:lpstr>The Power of Storytelling</vt:lpstr>
      <vt:lpstr>The Power of Storytelling</vt:lpstr>
      <vt:lpstr>The Power of Storytelling</vt:lpstr>
      <vt:lpstr>The Power of Storytelling</vt:lpstr>
      <vt:lpstr>The Power of Storytelling</vt:lpstr>
      <vt:lpstr>The Key Elements of a Great Travel Story</vt:lpstr>
      <vt:lpstr>The Key Elements of a Great Travel Story</vt:lpstr>
      <vt:lpstr>Finding &amp; Crafting Your Brand's Story</vt:lpstr>
      <vt:lpstr>Interactive Workshop: Craft Your Own Story</vt:lpstr>
      <vt:lpstr>Wrap-Up &amp; Actionable Takeaways</vt:lpstr>
      <vt:lpstr>Wrap-Up &amp; Actionable Takeaways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CBA Slide Master</dc:title>
  <dc:creator>ALemon</dc:creator>
  <cp:lastModifiedBy>Vicki Bowman</cp:lastModifiedBy>
  <cp:revision>23</cp:revision>
  <dcterms:created xsi:type="dcterms:W3CDTF">2021-01-27T01:47:18Z</dcterms:created>
  <dcterms:modified xsi:type="dcterms:W3CDTF">2025-03-12T14:24:07Z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0x01010013CB5E8161C3C248B6656E3F91CD7015</vt:lpwstr>
  </property>
  <property fmtid="{D5CDD505-2E9C-101B-9397-08002B2CF9AE}" pid="3" name="MediaServiceImageTags">
    <vt:lpwstr/>
  </property>
</Properties>
</file>